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O VICTOR FERNANDES SOUZA" initials="JVFS" lastIdx="2" clrIdx="0">
    <p:extLst>
      <p:ext uri="{19B8F6BF-5375-455C-9EA6-DF929625EA0E}">
        <p15:presenceInfo xmlns:p15="http://schemas.microsoft.com/office/powerpoint/2012/main" userId="JOAO VICTOR FERNANDES SOU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404"/>
    <a:srgbClr val="590303"/>
    <a:srgbClr val="490303"/>
    <a:srgbClr val="6C0404"/>
    <a:srgbClr val="7E0404"/>
    <a:srgbClr val="860404"/>
    <a:srgbClr val="9D0505"/>
    <a:srgbClr val="A70505"/>
    <a:srgbClr val="AE0606"/>
    <a:srgbClr val="DA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8ED08-19BB-42B8-9AB0-18470009A0CC}" v="629" dt="2021-10-25T17:02:06.867"/>
    <p1510:client id="{8B1DB70B-00CF-408D-9C67-E7570D0CB199}" v="5" dt="2021-10-26T13:38:51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VICTOR FERNANDES SOUZA" userId="f29e24ae-1e66-4ba2-9cc9-c3f977daee36" providerId="ADAL" clId="{8B1DB70B-00CF-408D-9C67-E7570D0CB199}"/>
    <pc:docChg chg="undo custSel addSld delSld modSld">
      <pc:chgData name="JOAO VICTOR FERNANDES SOUZA" userId="f29e24ae-1e66-4ba2-9cc9-c3f977daee36" providerId="ADAL" clId="{8B1DB70B-00CF-408D-9C67-E7570D0CB199}" dt="2021-10-26T13:38:51.504" v="33" actId="1076"/>
      <pc:docMkLst>
        <pc:docMk/>
      </pc:docMkLst>
      <pc:sldChg chg="modSp mod">
        <pc:chgData name="JOAO VICTOR FERNANDES SOUZA" userId="f29e24ae-1e66-4ba2-9cc9-c3f977daee36" providerId="ADAL" clId="{8B1DB70B-00CF-408D-9C67-E7570D0CB199}" dt="2021-10-26T11:30:17.364" v="4"/>
        <pc:sldMkLst>
          <pc:docMk/>
          <pc:sldMk cId="1881311826" sldId="256"/>
        </pc:sldMkLst>
        <pc:spChg chg="mod">
          <ac:chgData name="JOAO VICTOR FERNANDES SOUZA" userId="f29e24ae-1e66-4ba2-9cc9-c3f977daee36" providerId="ADAL" clId="{8B1DB70B-00CF-408D-9C67-E7570D0CB199}" dt="2021-10-26T11:30:17.364" v="4"/>
          <ac:spMkLst>
            <pc:docMk/>
            <pc:sldMk cId="1881311826" sldId="256"/>
            <ac:spMk id="2" creationId="{3915996F-9F58-4BE5-B2F4-B0318506A876}"/>
          </ac:spMkLst>
        </pc:spChg>
      </pc:sldChg>
      <pc:sldChg chg="modSp mod">
        <pc:chgData name="JOAO VICTOR FERNANDES SOUZA" userId="f29e24ae-1e66-4ba2-9cc9-c3f977daee36" providerId="ADAL" clId="{8B1DB70B-00CF-408D-9C67-E7570D0CB199}" dt="2021-10-26T11:31:07.631" v="7" actId="20577"/>
        <pc:sldMkLst>
          <pc:docMk/>
          <pc:sldMk cId="352042453" sldId="257"/>
        </pc:sldMkLst>
        <pc:spChg chg="mod">
          <ac:chgData name="JOAO VICTOR FERNANDES SOUZA" userId="f29e24ae-1e66-4ba2-9cc9-c3f977daee36" providerId="ADAL" clId="{8B1DB70B-00CF-408D-9C67-E7570D0CB199}" dt="2021-10-26T11:31:07.631" v="7" actId="20577"/>
          <ac:spMkLst>
            <pc:docMk/>
            <pc:sldMk cId="352042453" sldId="257"/>
            <ac:spMk id="3" creationId="{E5A2650C-F465-4FA3-8AC1-5153B67F90E7}"/>
          </ac:spMkLst>
        </pc:spChg>
      </pc:sldChg>
      <pc:sldChg chg="modSp mod">
        <pc:chgData name="JOAO VICTOR FERNANDES SOUZA" userId="f29e24ae-1e66-4ba2-9cc9-c3f977daee36" providerId="ADAL" clId="{8B1DB70B-00CF-408D-9C67-E7570D0CB199}" dt="2021-10-26T13:38:51.504" v="33" actId="1076"/>
        <pc:sldMkLst>
          <pc:docMk/>
          <pc:sldMk cId="3056519582" sldId="264"/>
        </pc:sldMkLst>
        <pc:picChg chg="mod modCrop">
          <ac:chgData name="JOAO VICTOR FERNANDES SOUZA" userId="f29e24ae-1e66-4ba2-9cc9-c3f977daee36" providerId="ADAL" clId="{8B1DB70B-00CF-408D-9C67-E7570D0CB199}" dt="2021-10-26T13:38:51.504" v="33" actId="1076"/>
          <ac:picMkLst>
            <pc:docMk/>
            <pc:sldMk cId="3056519582" sldId="264"/>
            <ac:picMk id="15" creationId="{13670B9E-EAA4-4798-BD22-9BB0DEE153DA}"/>
          </ac:picMkLst>
        </pc:picChg>
      </pc:sldChg>
      <pc:sldChg chg="modSp mod">
        <pc:chgData name="JOAO VICTOR FERNANDES SOUZA" userId="f29e24ae-1e66-4ba2-9cc9-c3f977daee36" providerId="ADAL" clId="{8B1DB70B-00CF-408D-9C67-E7570D0CB199}" dt="2021-10-26T11:36:40.504" v="27" actId="1076"/>
        <pc:sldMkLst>
          <pc:docMk/>
          <pc:sldMk cId="1069940936" sldId="268"/>
        </pc:sldMkLst>
        <pc:spChg chg="mod">
          <ac:chgData name="JOAO VICTOR FERNANDES SOUZA" userId="f29e24ae-1e66-4ba2-9cc9-c3f977daee36" providerId="ADAL" clId="{8B1DB70B-00CF-408D-9C67-E7570D0CB199}" dt="2021-10-26T11:36:36.017" v="26" actId="207"/>
          <ac:spMkLst>
            <pc:docMk/>
            <pc:sldMk cId="1069940936" sldId="268"/>
            <ac:spMk id="4" creationId="{A222A99B-813E-44F5-BD60-B4F8DDC78153}"/>
          </ac:spMkLst>
        </pc:spChg>
        <pc:grpChg chg="ord">
          <ac:chgData name="JOAO VICTOR FERNANDES SOUZA" userId="f29e24ae-1e66-4ba2-9cc9-c3f977daee36" providerId="ADAL" clId="{8B1DB70B-00CF-408D-9C67-E7570D0CB199}" dt="2021-10-26T11:36:22.801" v="22" actId="171"/>
          <ac:grpSpMkLst>
            <pc:docMk/>
            <pc:sldMk cId="1069940936" sldId="268"/>
            <ac:grpSpMk id="34" creationId="{1765D398-0964-461D-B531-BC1CC721BC34}"/>
          </ac:grpSpMkLst>
        </pc:grpChg>
        <pc:picChg chg="mod">
          <ac:chgData name="JOAO VICTOR FERNANDES SOUZA" userId="f29e24ae-1e66-4ba2-9cc9-c3f977daee36" providerId="ADAL" clId="{8B1DB70B-00CF-408D-9C67-E7570D0CB199}" dt="2021-10-26T11:36:40.504" v="27" actId="1076"/>
          <ac:picMkLst>
            <pc:docMk/>
            <pc:sldMk cId="1069940936" sldId="268"/>
            <ac:picMk id="8" creationId="{D23EE0AB-31E0-4214-9C00-76D126DA51F0}"/>
          </ac:picMkLst>
        </pc:picChg>
      </pc:sldChg>
      <pc:sldChg chg="modSp mod">
        <pc:chgData name="JOAO VICTOR FERNANDES SOUZA" userId="f29e24ae-1e66-4ba2-9cc9-c3f977daee36" providerId="ADAL" clId="{8B1DB70B-00CF-408D-9C67-E7570D0CB199}" dt="2021-10-26T11:53:57.053" v="31" actId="20577"/>
        <pc:sldMkLst>
          <pc:docMk/>
          <pc:sldMk cId="2542939174" sldId="271"/>
        </pc:sldMkLst>
        <pc:spChg chg="mod">
          <ac:chgData name="JOAO VICTOR FERNANDES SOUZA" userId="f29e24ae-1e66-4ba2-9cc9-c3f977daee36" providerId="ADAL" clId="{8B1DB70B-00CF-408D-9C67-E7570D0CB199}" dt="2021-10-26T11:53:57.053" v="31" actId="20577"/>
          <ac:spMkLst>
            <pc:docMk/>
            <pc:sldMk cId="2542939174" sldId="271"/>
            <ac:spMk id="4" creationId="{A222A99B-813E-44F5-BD60-B4F8DDC78153}"/>
          </ac:spMkLst>
        </pc:spChg>
      </pc:sldChg>
      <pc:sldChg chg="new del">
        <pc:chgData name="JOAO VICTOR FERNANDES SOUZA" userId="f29e24ae-1e66-4ba2-9cc9-c3f977daee36" providerId="ADAL" clId="{8B1DB70B-00CF-408D-9C67-E7570D0CB199}" dt="2021-10-26T11:52:47.568" v="29" actId="680"/>
        <pc:sldMkLst>
          <pc:docMk/>
          <pc:sldMk cId="3656909505" sldId="276"/>
        </pc:sldMkLst>
      </pc:sldChg>
    </pc:docChg>
  </pc:docChgLst>
  <pc:docChgLst>
    <pc:chgData name="JOAO VICTOR FERNANDES SOUZA" userId="f29e24ae-1e66-4ba2-9cc9-c3f977daee36" providerId="ADAL" clId="{4DA8ED08-19BB-42B8-9AB0-18470009A0CC}"/>
    <pc:docChg chg="undo redo custSel addSld delSld modSld sldOrd">
      <pc:chgData name="JOAO VICTOR FERNANDES SOUZA" userId="f29e24ae-1e66-4ba2-9cc9-c3f977daee36" providerId="ADAL" clId="{4DA8ED08-19BB-42B8-9AB0-18470009A0CC}" dt="2021-10-25T17:02:06.867" v="2911"/>
      <pc:docMkLst>
        <pc:docMk/>
      </pc:docMkLst>
      <pc:sldChg chg="modSp mod">
        <pc:chgData name="JOAO VICTOR FERNANDES SOUZA" userId="f29e24ae-1e66-4ba2-9cc9-c3f977daee36" providerId="ADAL" clId="{4DA8ED08-19BB-42B8-9AB0-18470009A0CC}" dt="2021-10-25T03:54:32.424" v="431" actId="12"/>
        <pc:sldMkLst>
          <pc:docMk/>
          <pc:sldMk cId="1881311826" sldId="256"/>
        </pc:sldMkLst>
        <pc:spChg chg="mod">
          <ac:chgData name="JOAO VICTOR FERNANDES SOUZA" userId="f29e24ae-1e66-4ba2-9cc9-c3f977daee36" providerId="ADAL" clId="{4DA8ED08-19BB-42B8-9AB0-18470009A0CC}" dt="2021-10-25T03:13:40.565" v="8" actId="12788"/>
          <ac:spMkLst>
            <pc:docMk/>
            <pc:sldMk cId="1881311826" sldId="256"/>
            <ac:spMk id="2" creationId="{3915996F-9F58-4BE5-B2F4-B0318506A876}"/>
          </ac:spMkLst>
        </pc:spChg>
        <pc:spChg chg="mod">
          <ac:chgData name="JOAO VICTOR FERNANDES SOUZA" userId="f29e24ae-1e66-4ba2-9cc9-c3f977daee36" providerId="ADAL" clId="{4DA8ED08-19BB-42B8-9AB0-18470009A0CC}" dt="2021-10-25T03:54:32.424" v="431" actId="12"/>
          <ac:spMkLst>
            <pc:docMk/>
            <pc:sldMk cId="1881311826" sldId="256"/>
            <ac:spMk id="3" creationId="{37EC91BE-1DC6-4F95-96A0-B59188A53553}"/>
          </ac:spMkLst>
        </pc:spChg>
      </pc:sldChg>
      <pc:sldChg chg="addSp delSp modSp mod modTransition">
        <pc:chgData name="JOAO VICTOR FERNANDES SOUZA" userId="f29e24ae-1e66-4ba2-9cc9-c3f977daee36" providerId="ADAL" clId="{4DA8ED08-19BB-42B8-9AB0-18470009A0CC}" dt="2021-10-25T03:54:16.799" v="427" actId="12"/>
        <pc:sldMkLst>
          <pc:docMk/>
          <pc:sldMk cId="352042453" sldId="257"/>
        </pc:sldMkLst>
        <pc:spChg chg="mod">
          <ac:chgData name="JOAO VICTOR FERNANDES SOUZA" userId="f29e24ae-1e66-4ba2-9cc9-c3f977daee36" providerId="ADAL" clId="{4DA8ED08-19BB-42B8-9AB0-18470009A0CC}" dt="2021-10-25T03:29:44.411" v="151" actId="12788"/>
          <ac:spMkLst>
            <pc:docMk/>
            <pc:sldMk cId="352042453" sldId="257"/>
            <ac:spMk id="2" creationId="{FD2DFACC-B1AA-48F5-A184-B1C89A1CF17F}"/>
          </ac:spMkLst>
        </pc:spChg>
        <pc:spChg chg="mod">
          <ac:chgData name="JOAO VICTOR FERNANDES SOUZA" userId="f29e24ae-1e66-4ba2-9cc9-c3f977daee36" providerId="ADAL" clId="{4DA8ED08-19BB-42B8-9AB0-18470009A0CC}" dt="2021-10-25T03:54:16.799" v="427" actId="12"/>
          <ac:spMkLst>
            <pc:docMk/>
            <pc:sldMk cId="352042453" sldId="257"/>
            <ac:spMk id="3" creationId="{E5A2650C-F465-4FA3-8AC1-5153B67F90E7}"/>
          </ac:spMkLst>
        </pc:spChg>
        <pc:picChg chg="del">
          <ac:chgData name="JOAO VICTOR FERNANDES SOUZA" userId="f29e24ae-1e66-4ba2-9cc9-c3f977daee36" providerId="ADAL" clId="{4DA8ED08-19BB-42B8-9AB0-18470009A0CC}" dt="2021-10-25T03:23:04.015" v="73" actId="478"/>
          <ac:picMkLst>
            <pc:docMk/>
            <pc:sldMk cId="352042453" sldId="257"/>
            <ac:picMk id="5" creationId="{FA6B24E6-C5CC-421C-86C1-AC0A155DC409}"/>
          </ac:picMkLst>
        </pc:picChg>
        <pc:picChg chg="add del mod">
          <ac:chgData name="JOAO VICTOR FERNANDES SOUZA" userId="f29e24ae-1e66-4ba2-9cc9-c3f977daee36" providerId="ADAL" clId="{4DA8ED08-19BB-42B8-9AB0-18470009A0CC}" dt="2021-10-25T03:21:29.195" v="69" actId="478"/>
          <ac:picMkLst>
            <pc:docMk/>
            <pc:sldMk cId="352042453" sldId="257"/>
            <ac:picMk id="6" creationId="{8A4D242E-7F33-4CB4-BBCA-CBC872860E79}"/>
          </ac:picMkLst>
        </pc:picChg>
        <pc:picChg chg="add del mod ord">
          <ac:chgData name="JOAO VICTOR FERNANDES SOUZA" userId="f29e24ae-1e66-4ba2-9cc9-c3f977daee36" providerId="ADAL" clId="{4DA8ED08-19BB-42B8-9AB0-18470009A0CC}" dt="2021-10-25T03:25:59.746" v="109" actId="478"/>
          <ac:picMkLst>
            <pc:docMk/>
            <pc:sldMk cId="352042453" sldId="257"/>
            <ac:picMk id="8" creationId="{F5A5A35E-AF5E-4D7D-A4B3-015B5403C281}"/>
          </ac:picMkLst>
        </pc:picChg>
        <pc:picChg chg="add del mod">
          <ac:chgData name="JOAO VICTOR FERNANDES SOUZA" userId="f29e24ae-1e66-4ba2-9cc9-c3f977daee36" providerId="ADAL" clId="{4DA8ED08-19BB-42B8-9AB0-18470009A0CC}" dt="2021-10-25T03:26:54.912" v="117" actId="478"/>
          <ac:picMkLst>
            <pc:docMk/>
            <pc:sldMk cId="352042453" sldId="257"/>
            <ac:picMk id="10" creationId="{6B5C131B-962F-44DD-9263-A625D7A81F10}"/>
          </ac:picMkLst>
        </pc:picChg>
        <pc:picChg chg="add del mod">
          <ac:chgData name="JOAO VICTOR FERNANDES SOUZA" userId="f29e24ae-1e66-4ba2-9cc9-c3f977daee36" providerId="ADAL" clId="{4DA8ED08-19BB-42B8-9AB0-18470009A0CC}" dt="2021-10-25T03:35:19.322" v="157" actId="478"/>
          <ac:picMkLst>
            <pc:docMk/>
            <pc:sldMk cId="352042453" sldId="257"/>
            <ac:picMk id="12" creationId="{C3797684-49BA-4067-8044-3A6B526CBCEE}"/>
          </ac:picMkLst>
        </pc:picChg>
        <pc:picChg chg="add mod">
          <ac:chgData name="JOAO VICTOR FERNANDES SOUZA" userId="f29e24ae-1e66-4ba2-9cc9-c3f977daee36" providerId="ADAL" clId="{4DA8ED08-19BB-42B8-9AB0-18470009A0CC}" dt="2021-10-25T03:38:00.896" v="235" actId="1076"/>
          <ac:picMkLst>
            <pc:docMk/>
            <pc:sldMk cId="352042453" sldId="257"/>
            <ac:picMk id="14" creationId="{6A583B53-EFBC-4C25-B641-D00CC340AD28}"/>
          </ac:picMkLst>
        </pc:picChg>
      </pc:sldChg>
      <pc:sldChg chg="addSp delSp modSp mod modTransition addAnim delAnim modAnim">
        <pc:chgData name="JOAO VICTOR FERNANDES SOUZA" userId="f29e24ae-1e66-4ba2-9cc9-c3f977daee36" providerId="ADAL" clId="{4DA8ED08-19BB-42B8-9AB0-18470009A0CC}" dt="2021-10-25T04:51:16.562" v="768" actId="1076"/>
        <pc:sldMkLst>
          <pc:docMk/>
          <pc:sldMk cId="1081309343" sldId="258"/>
        </pc:sldMkLst>
        <pc:spChg chg="add mod">
          <ac:chgData name="JOAO VICTOR FERNANDES SOUZA" userId="f29e24ae-1e66-4ba2-9cc9-c3f977daee36" providerId="ADAL" clId="{4DA8ED08-19BB-42B8-9AB0-18470009A0CC}" dt="2021-10-25T04:33:11.452" v="684" actId="1076"/>
          <ac:spMkLst>
            <pc:docMk/>
            <pc:sldMk cId="1081309343" sldId="258"/>
            <ac:spMk id="2" creationId="{37E264D6-6FCE-4BC1-A99A-F56CE4154A9F}"/>
          </ac:spMkLst>
        </pc:spChg>
        <pc:spChg chg="mod">
          <ac:chgData name="JOAO VICTOR FERNANDES SOUZA" userId="f29e24ae-1e66-4ba2-9cc9-c3f977daee36" providerId="ADAL" clId="{4DA8ED08-19BB-42B8-9AB0-18470009A0CC}" dt="2021-10-25T03:49:23.650" v="399" actId="404"/>
          <ac:spMkLst>
            <pc:docMk/>
            <pc:sldMk cId="1081309343" sldId="258"/>
            <ac:spMk id="3" creationId="{702AEFF3-BCD6-4BBD-B94E-577464038AD6}"/>
          </ac:spMkLst>
        </pc:spChg>
        <pc:spChg chg="add del mod ord">
          <ac:chgData name="JOAO VICTOR FERNANDES SOUZA" userId="f29e24ae-1e66-4ba2-9cc9-c3f977daee36" providerId="ADAL" clId="{4DA8ED08-19BB-42B8-9AB0-18470009A0CC}" dt="2021-10-25T04:10:19.558" v="597" actId="478"/>
          <ac:spMkLst>
            <pc:docMk/>
            <pc:sldMk cId="1081309343" sldId="258"/>
            <ac:spMk id="6" creationId="{0898218B-983E-4483-AFFE-70F9DD4CAEEF}"/>
          </ac:spMkLst>
        </pc:spChg>
        <pc:spChg chg="mod">
          <ac:chgData name="JOAO VICTOR FERNANDES SOUZA" userId="f29e24ae-1e66-4ba2-9cc9-c3f977daee36" providerId="ADAL" clId="{4DA8ED08-19BB-42B8-9AB0-18470009A0CC}" dt="2021-10-25T04:11:05.706" v="614" actId="20577"/>
          <ac:spMkLst>
            <pc:docMk/>
            <pc:sldMk cId="1081309343" sldId="258"/>
            <ac:spMk id="8" creationId="{40D1C781-D5D1-400D-B608-F39FDB5FBFFA}"/>
          </ac:spMkLst>
        </pc:spChg>
        <pc:spChg chg="add mod">
          <ac:chgData name="JOAO VICTOR FERNANDES SOUZA" userId="f29e24ae-1e66-4ba2-9cc9-c3f977daee36" providerId="ADAL" clId="{4DA8ED08-19BB-42B8-9AB0-18470009A0CC}" dt="2021-10-25T04:28:12.558" v="680" actId="164"/>
          <ac:spMkLst>
            <pc:docMk/>
            <pc:sldMk cId="1081309343" sldId="258"/>
            <ac:spMk id="9" creationId="{AF69D7B0-1150-4CE0-92EF-3346E1D528AC}"/>
          </ac:spMkLst>
        </pc:spChg>
        <pc:grpChg chg="add mod">
          <ac:chgData name="JOAO VICTOR FERNANDES SOUZA" userId="f29e24ae-1e66-4ba2-9cc9-c3f977daee36" providerId="ADAL" clId="{4DA8ED08-19BB-42B8-9AB0-18470009A0CC}" dt="2021-10-25T04:34:44.197" v="689" actId="1076"/>
          <ac:grpSpMkLst>
            <pc:docMk/>
            <pc:sldMk cId="1081309343" sldId="258"/>
            <ac:grpSpMk id="10" creationId="{71F05E84-1DD7-4EE6-88C2-9020641525C3}"/>
          </ac:grpSpMkLst>
        </pc:grpChg>
        <pc:picChg chg="mod">
          <ac:chgData name="JOAO VICTOR FERNANDES SOUZA" userId="f29e24ae-1e66-4ba2-9cc9-c3f977daee36" providerId="ADAL" clId="{4DA8ED08-19BB-42B8-9AB0-18470009A0CC}" dt="2021-10-25T03:50:04.465" v="402" actId="1076"/>
          <ac:picMkLst>
            <pc:docMk/>
            <pc:sldMk cId="1081309343" sldId="258"/>
            <ac:picMk id="5" creationId="{50D86A2C-8823-458E-B714-57F5C0E68397}"/>
          </ac:picMkLst>
        </pc:picChg>
        <pc:picChg chg="add del mod">
          <ac:chgData name="JOAO VICTOR FERNANDES SOUZA" userId="f29e24ae-1e66-4ba2-9cc9-c3f977daee36" providerId="ADAL" clId="{4DA8ED08-19BB-42B8-9AB0-18470009A0CC}" dt="2021-10-25T04:26:26.548" v="663" actId="478"/>
          <ac:picMkLst>
            <pc:docMk/>
            <pc:sldMk cId="1081309343" sldId="258"/>
            <ac:picMk id="6" creationId="{BC285241-2C41-4854-AE4B-20827A3C8D27}"/>
          </ac:picMkLst>
        </pc:picChg>
        <pc:picChg chg="add del mod">
          <ac:chgData name="JOAO VICTOR FERNANDES SOUZA" userId="f29e24ae-1e66-4ba2-9cc9-c3f977daee36" providerId="ADAL" clId="{4DA8ED08-19BB-42B8-9AB0-18470009A0CC}" dt="2021-10-25T04:27:25.041" v="667" actId="478"/>
          <ac:picMkLst>
            <pc:docMk/>
            <pc:sldMk cId="1081309343" sldId="258"/>
            <ac:picMk id="7" creationId="{FAEBEC6E-E8B8-49F7-8683-9531F4EAFE07}"/>
          </ac:picMkLst>
        </pc:picChg>
        <pc:picChg chg="add del mod">
          <ac:chgData name="JOAO VICTOR FERNANDES SOUZA" userId="f29e24ae-1e66-4ba2-9cc9-c3f977daee36" providerId="ADAL" clId="{4DA8ED08-19BB-42B8-9AB0-18470009A0CC}" dt="2021-10-25T04:48:30.719" v="744" actId="478"/>
          <ac:picMkLst>
            <pc:docMk/>
            <pc:sldMk cId="1081309343" sldId="258"/>
            <ac:picMk id="12" creationId="{AE5C6D49-8174-4CFA-B5D1-B2AE6E0A7B0B}"/>
          </ac:picMkLst>
        </pc:picChg>
        <pc:picChg chg="add del mod">
          <ac:chgData name="JOAO VICTOR FERNANDES SOUZA" userId="f29e24ae-1e66-4ba2-9cc9-c3f977daee36" providerId="ADAL" clId="{4DA8ED08-19BB-42B8-9AB0-18470009A0CC}" dt="2021-10-25T04:43:37.895" v="713" actId="478"/>
          <ac:picMkLst>
            <pc:docMk/>
            <pc:sldMk cId="1081309343" sldId="258"/>
            <ac:picMk id="14" creationId="{3D834488-8151-4E77-A46E-A0E52D8B8CF1}"/>
          </ac:picMkLst>
        </pc:picChg>
        <pc:picChg chg="add del mod">
          <ac:chgData name="JOAO VICTOR FERNANDES SOUZA" userId="f29e24ae-1e66-4ba2-9cc9-c3f977daee36" providerId="ADAL" clId="{4DA8ED08-19BB-42B8-9AB0-18470009A0CC}" dt="2021-10-25T04:44:52.579" v="725" actId="478"/>
          <ac:picMkLst>
            <pc:docMk/>
            <pc:sldMk cId="1081309343" sldId="258"/>
            <ac:picMk id="16" creationId="{2DB2A4E0-3E00-425C-8F79-DBF64DE515B3}"/>
          </ac:picMkLst>
        </pc:picChg>
        <pc:picChg chg="add del mod">
          <ac:chgData name="JOAO VICTOR FERNANDES SOUZA" userId="f29e24ae-1e66-4ba2-9cc9-c3f977daee36" providerId="ADAL" clId="{4DA8ED08-19BB-42B8-9AB0-18470009A0CC}" dt="2021-10-25T04:45:48.866" v="734" actId="478"/>
          <ac:picMkLst>
            <pc:docMk/>
            <pc:sldMk cId="1081309343" sldId="258"/>
            <ac:picMk id="18" creationId="{4BCBDC39-B645-4C97-B64A-E96943875699}"/>
          </ac:picMkLst>
        </pc:picChg>
        <pc:picChg chg="add del mod">
          <ac:chgData name="JOAO VICTOR FERNANDES SOUZA" userId="f29e24ae-1e66-4ba2-9cc9-c3f977daee36" providerId="ADAL" clId="{4DA8ED08-19BB-42B8-9AB0-18470009A0CC}" dt="2021-10-25T04:51:16.562" v="768" actId="1076"/>
          <ac:picMkLst>
            <pc:docMk/>
            <pc:sldMk cId="1081309343" sldId="258"/>
            <ac:picMk id="20" creationId="{32A230DE-B994-4A8F-9E8A-C17A36FD06BC}"/>
          </ac:picMkLst>
        </pc:picChg>
        <pc:picChg chg="add del mod ord">
          <ac:chgData name="JOAO VICTOR FERNANDES SOUZA" userId="f29e24ae-1e66-4ba2-9cc9-c3f977daee36" providerId="ADAL" clId="{4DA8ED08-19BB-42B8-9AB0-18470009A0CC}" dt="2021-10-25T04:48:48.850" v="752" actId="478"/>
          <ac:picMkLst>
            <pc:docMk/>
            <pc:sldMk cId="1081309343" sldId="258"/>
            <ac:picMk id="22" creationId="{5A61CCD0-B789-4107-8607-3988590EA587}"/>
          </ac:picMkLst>
        </pc:picChg>
        <pc:picChg chg="add del mod ord">
          <ac:chgData name="JOAO VICTOR FERNANDES SOUZA" userId="f29e24ae-1e66-4ba2-9cc9-c3f977daee36" providerId="ADAL" clId="{4DA8ED08-19BB-42B8-9AB0-18470009A0CC}" dt="2021-10-25T04:51:14.836" v="767" actId="478"/>
          <ac:picMkLst>
            <pc:docMk/>
            <pc:sldMk cId="1081309343" sldId="258"/>
            <ac:picMk id="24" creationId="{67F7A7B2-00E4-4A5D-A6EC-CF98F841E176}"/>
          </ac:picMkLst>
        </pc:picChg>
      </pc:sldChg>
      <pc:sldChg chg="addSp delSp modSp new mod modTransition">
        <pc:chgData name="JOAO VICTOR FERNANDES SOUZA" userId="f29e24ae-1e66-4ba2-9cc9-c3f977daee36" providerId="ADAL" clId="{4DA8ED08-19BB-42B8-9AB0-18470009A0CC}" dt="2021-10-25T05:05:03.685" v="955" actId="1076"/>
        <pc:sldMkLst>
          <pc:docMk/>
          <pc:sldMk cId="678557234" sldId="259"/>
        </pc:sldMkLst>
        <pc:spChg chg="del mod">
          <ac:chgData name="JOAO VICTOR FERNANDES SOUZA" userId="f29e24ae-1e66-4ba2-9cc9-c3f977daee36" providerId="ADAL" clId="{4DA8ED08-19BB-42B8-9AB0-18470009A0CC}" dt="2021-10-25T04:07:22.305" v="589" actId="478"/>
          <ac:spMkLst>
            <pc:docMk/>
            <pc:sldMk cId="678557234" sldId="259"/>
            <ac:spMk id="2" creationId="{E70D1AD5-EF48-4658-9E52-58B259609B47}"/>
          </ac:spMkLst>
        </pc:spChg>
        <pc:spChg chg="add del mod">
          <ac:chgData name="JOAO VICTOR FERNANDES SOUZA" userId="f29e24ae-1e66-4ba2-9cc9-c3f977daee36" providerId="ADAL" clId="{4DA8ED08-19BB-42B8-9AB0-18470009A0CC}" dt="2021-10-25T04:54:33.498" v="789"/>
          <ac:spMkLst>
            <pc:docMk/>
            <pc:sldMk cId="678557234" sldId="259"/>
            <ac:spMk id="3" creationId="{67DD7185-BD51-4587-AD46-4175EE62D4DC}"/>
          </ac:spMkLst>
        </pc:spChg>
        <pc:spChg chg="del">
          <ac:chgData name="JOAO VICTOR FERNANDES SOUZA" userId="f29e24ae-1e66-4ba2-9cc9-c3f977daee36" providerId="ADAL" clId="{4DA8ED08-19BB-42B8-9AB0-18470009A0CC}" dt="2021-10-25T04:10:04.487" v="595"/>
          <ac:spMkLst>
            <pc:docMk/>
            <pc:sldMk cId="678557234" sldId="259"/>
            <ac:spMk id="3" creationId="{6C95FBE3-6AD6-4F81-858D-840EC19BD5D7}"/>
          </ac:spMkLst>
        </pc:spChg>
        <pc:spChg chg="add mod">
          <ac:chgData name="JOAO VICTOR FERNANDES SOUZA" userId="f29e24ae-1e66-4ba2-9cc9-c3f977daee36" providerId="ADAL" clId="{4DA8ED08-19BB-42B8-9AB0-18470009A0CC}" dt="2021-10-25T05:03:37.599" v="942" actId="14100"/>
          <ac:spMkLst>
            <pc:docMk/>
            <pc:sldMk cId="678557234" sldId="259"/>
            <ac:spMk id="5" creationId="{D92056AA-96A7-4015-B7BD-CE752F348AF4}"/>
          </ac:spMkLst>
        </pc:spChg>
        <pc:spChg chg="add del">
          <ac:chgData name="JOAO VICTOR FERNANDES SOUZA" userId="f29e24ae-1e66-4ba2-9cc9-c3f977daee36" providerId="ADAL" clId="{4DA8ED08-19BB-42B8-9AB0-18470009A0CC}" dt="2021-10-25T04:07:23.837" v="591" actId="22"/>
          <ac:spMkLst>
            <pc:docMk/>
            <pc:sldMk cId="678557234" sldId="259"/>
            <ac:spMk id="7" creationId="{D7ACB9FF-ABC1-48F9-9C94-DC23E4A24187}"/>
          </ac:spMkLst>
        </pc:spChg>
        <pc:spChg chg="add del mod">
          <ac:chgData name="JOAO VICTOR FERNANDES SOUZA" userId="f29e24ae-1e66-4ba2-9cc9-c3f977daee36" providerId="ADAL" clId="{4DA8ED08-19BB-42B8-9AB0-18470009A0CC}" dt="2021-10-25T04:54:29.103" v="788" actId="478"/>
          <ac:spMkLst>
            <pc:docMk/>
            <pc:sldMk cId="678557234" sldId="259"/>
            <ac:spMk id="8" creationId="{1A60DBDA-C93F-4056-BF6F-72E7E2FD3600}"/>
          </ac:spMkLst>
        </pc:spChg>
        <pc:spChg chg="add del mod">
          <ac:chgData name="JOAO VICTOR FERNANDES SOUZA" userId="f29e24ae-1e66-4ba2-9cc9-c3f977daee36" providerId="ADAL" clId="{4DA8ED08-19BB-42B8-9AB0-18470009A0CC}" dt="2021-10-25T04:59:01.562" v="833" actId="478"/>
          <ac:spMkLst>
            <pc:docMk/>
            <pc:sldMk cId="678557234" sldId="259"/>
            <ac:spMk id="11" creationId="{92D2DF5A-8C25-47D9-BE57-9D0724B23F9A}"/>
          </ac:spMkLst>
        </pc:spChg>
        <pc:spChg chg="add mod">
          <ac:chgData name="JOAO VICTOR FERNANDES SOUZA" userId="f29e24ae-1e66-4ba2-9cc9-c3f977daee36" providerId="ADAL" clId="{4DA8ED08-19BB-42B8-9AB0-18470009A0CC}" dt="2021-10-25T05:04:50.136" v="954" actId="12788"/>
          <ac:spMkLst>
            <pc:docMk/>
            <pc:sldMk cId="678557234" sldId="259"/>
            <ac:spMk id="12" creationId="{896C9CB0-2C40-442A-A2CE-A12467CEFEB1}"/>
          </ac:spMkLst>
        </pc:spChg>
        <pc:spChg chg="add mod">
          <ac:chgData name="JOAO VICTOR FERNANDES SOUZA" userId="f29e24ae-1e66-4ba2-9cc9-c3f977daee36" providerId="ADAL" clId="{4DA8ED08-19BB-42B8-9AB0-18470009A0CC}" dt="2021-10-25T05:04:50.136" v="954" actId="12788"/>
          <ac:spMkLst>
            <pc:docMk/>
            <pc:sldMk cId="678557234" sldId="259"/>
            <ac:spMk id="13" creationId="{05F3292B-566D-49D6-B8A5-E6A6A046788A}"/>
          </ac:spMkLst>
        </pc:spChg>
        <pc:spChg chg="add mod">
          <ac:chgData name="JOAO VICTOR FERNANDES SOUZA" userId="f29e24ae-1e66-4ba2-9cc9-c3f977daee36" providerId="ADAL" clId="{4DA8ED08-19BB-42B8-9AB0-18470009A0CC}" dt="2021-10-25T05:04:50.136" v="954" actId="12788"/>
          <ac:spMkLst>
            <pc:docMk/>
            <pc:sldMk cId="678557234" sldId="259"/>
            <ac:spMk id="14" creationId="{9DD2CB58-26B4-4B0A-A607-6A7F881510EC}"/>
          </ac:spMkLst>
        </pc:spChg>
        <pc:spChg chg="add mod">
          <ac:chgData name="JOAO VICTOR FERNANDES SOUZA" userId="f29e24ae-1e66-4ba2-9cc9-c3f977daee36" providerId="ADAL" clId="{4DA8ED08-19BB-42B8-9AB0-18470009A0CC}" dt="2021-10-25T05:04:50.136" v="954" actId="12788"/>
          <ac:spMkLst>
            <pc:docMk/>
            <pc:sldMk cId="678557234" sldId="259"/>
            <ac:spMk id="15" creationId="{70D86ED9-8130-4359-AE3A-9289E53F49E4}"/>
          </ac:spMkLst>
        </pc:spChg>
        <pc:grpChg chg="add mod">
          <ac:chgData name="JOAO VICTOR FERNANDES SOUZA" userId="f29e24ae-1e66-4ba2-9cc9-c3f977daee36" providerId="ADAL" clId="{4DA8ED08-19BB-42B8-9AB0-18470009A0CC}" dt="2021-10-25T05:05:03.685" v="955" actId="1076"/>
          <ac:grpSpMkLst>
            <pc:docMk/>
            <pc:sldMk cId="678557234" sldId="259"/>
            <ac:grpSpMk id="16" creationId="{70DD5958-7C2D-4071-BD87-DBA346FAC1D4}"/>
          </ac:grpSpMkLst>
        </pc:grpChg>
        <pc:graphicFrameChg chg="add del mod modGraphic">
          <ac:chgData name="JOAO VICTOR FERNANDES SOUZA" userId="f29e24ae-1e66-4ba2-9cc9-c3f977daee36" providerId="ADAL" clId="{4DA8ED08-19BB-42B8-9AB0-18470009A0CC}" dt="2021-10-25T04:54:35.474" v="790" actId="478"/>
          <ac:graphicFrameMkLst>
            <pc:docMk/>
            <pc:sldMk cId="678557234" sldId="259"/>
            <ac:graphicFrameMk id="2" creationId="{C527807E-EA07-49F8-867F-7B5BA69F53D8}"/>
          </ac:graphicFrameMkLst>
        </pc:graphicFrameChg>
        <pc:graphicFrameChg chg="add mod">
          <ac:chgData name="JOAO VICTOR FERNANDES SOUZA" userId="f29e24ae-1e66-4ba2-9cc9-c3f977daee36" providerId="ADAL" clId="{4DA8ED08-19BB-42B8-9AB0-18470009A0CC}" dt="2021-10-25T05:05:03.685" v="955" actId="1076"/>
          <ac:graphicFrameMkLst>
            <pc:docMk/>
            <pc:sldMk cId="678557234" sldId="259"/>
            <ac:graphicFrameMk id="6" creationId="{E97A5392-0CCF-4E8C-82FA-040E998ECB51}"/>
          </ac:graphicFrameMkLst>
        </pc:graphicFrameChg>
        <pc:picChg chg="add del mod">
          <ac:chgData name="JOAO VICTOR FERNANDES SOUZA" userId="f29e24ae-1e66-4ba2-9cc9-c3f977daee36" providerId="ADAL" clId="{4DA8ED08-19BB-42B8-9AB0-18470009A0CC}" dt="2021-10-25T04:54:50.953" v="793" actId="478"/>
          <ac:picMkLst>
            <pc:docMk/>
            <pc:sldMk cId="678557234" sldId="259"/>
            <ac:picMk id="7" creationId="{198CC420-43CB-4B60-B9C0-4112ACD1508D}"/>
          </ac:picMkLst>
        </pc:picChg>
        <pc:picChg chg="add del mod">
          <ac:chgData name="JOAO VICTOR FERNANDES SOUZA" userId="f29e24ae-1e66-4ba2-9cc9-c3f977daee36" providerId="ADAL" clId="{4DA8ED08-19BB-42B8-9AB0-18470009A0CC}" dt="2021-10-25T04:55:22.946" v="803" actId="478"/>
          <ac:picMkLst>
            <pc:docMk/>
            <pc:sldMk cId="678557234" sldId="259"/>
            <ac:picMk id="10" creationId="{E75DB2C7-D0FE-41EE-9600-A728D63338E3}"/>
          </ac:picMkLst>
        </pc:picChg>
      </pc:sldChg>
      <pc:sldChg chg="addSp modSp new mod modTransition addCm delCm modCm">
        <pc:chgData name="JOAO VICTOR FERNANDES SOUZA" userId="f29e24ae-1e66-4ba2-9cc9-c3f977daee36" providerId="ADAL" clId="{4DA8ED08-19BB-42B8-9AB0-18470009A0CC}" dt="2021-10-25T05:16:56.790" v="1103" actId="1592"/>
        <pc:sldMkLst>
          <pc:docMk/>
          <pc:sldMk cId="216725413" sldId="260"/>
        </pc:sldMkLst>
        <pc:spChg chg="mod">
          <ac:chgData name="JOAO VICTOR FERNANDES SOUZA" userId="f29e24ae-1e66-4ba2-9cc9-c3f977daee36" providerId="ADAL" clId="{4DA8ED08-19BB-42B8-9AB0-18470009A0CC}" dt="2021-10-25T05:12:04.815" v="1085" actId="1076"/>
          <ac:spMkLst>
            <pc:docMk/>
            <pc:sldMk cId="216725413" sldId="260"/>
            <ac:spMk id="2" creationId="{DFCC2591-BADC-457F-AAEC-94D1DE82DA76}"/>
          </ac:spMkLst>
        </pc:spChg>
        <pc:spChg chg="mod">
          <ac:chgData name="JOAO VICTOR FERNANDES SOUZA" userId="f29e24ae-1e66-4ba2-9cc9-c3f977daee36" providerId="ADAL" clId="{4DA8ED08-19BB-42B8-9AB0-18470009A0CC}" dt="2021-10-25T05:12:04.815" v="1085" actId="1076"/>
          <ac:spMkLst>
            <pc:docMk/>
            <pc:sldMk cId="216725413" sldId="260"/>
            <ac:spMk id="3" creationId="{07B1D379-223C-4FBD-BC0D-A8097E185857}"/>
          </ac:spMkLst>
        </pc:spChg>
        <pc:picChg chg="add mod">
          <ac:chgData name="JOAO VICTOR FERNANDES SOUZA" userId="f29e24ae-1e66-4ba2-9cc9-c3f977daee36" providerId="ADAL" clId="{4DA8ED08-19BB-42B8-9AB0-18470009A0CC}" dt="2021-10-25T05:12:04.815" v="1085" actId="1076"/>
          <ac:picMkLst>
            <pc:docMk/>
            <pc:sldMk cId="216725413" sldId="260"/>
            <ac:picMk id="5" creationId="{9D1426DD-B3C7-44DF-97BB-C475E0DE7F61}"/>
          </ac:picMkLst>
        </pc:picChg>
      </pc:sldChg>
      <pc:sldChg chg="addSp delSp modSp new mod modTransition">
        <pc:chgData name="JOAO VICTOR FERNANDES SOUZA" userId="f29e24ae-1e66-4ba2-9cc9-c3f977daee36" providerId="ADAL" clId="{4DA8ED08-19BB-42B8-9AB0-18470009A0CC}" dt="2021-10-25T05:36:39.820" v="1326" actId="1076"/>
        <pc:sldMkLst>
          <pc:docMk/>
          <pc:sldMk cId="4105871644" sldId="261"/>
        </pc:sldMkLst>
        <pc:spChg chg="mod">
          <ac:chgData name="JOAO VICTOR FERNANDES SOUZA" userId="f29e24ae-1e66-4ba2-9cc9-c3f977daee36" providerId="ADAL" clId="{4DA8ED08-19BB-42B8-9AB0-18470009A0CC}" dt="2021-10-25T05:36:39.820" v="1326" actId="1076"/>
          <ac:spMkLst>
            <pc:docMk/>
            <pc:sldMk cId="4105871644" sldId="261"/>
            <ac:spMk id="2" creationId="{2AF41E90-EE0B-45A3-B453-19CEFF860089}"/>
          </ac:spMkLst>
        </pc:spChg>
        <pc:spChg chg="del">
          <ac:chgData name="JOAO VICTOR FERNANDES SOUZA" userId="f29e24ae-1e66-4ba2-9cc9-c3f977daee36" providerId="ADAL" clId="{4DA8ED08-19BB-42B8-9AB0-18470009A0CC}" dt="2021-10-25T05:14:52.458" v="1096"/>
          <ac:spMkLst>
            <pc:docMk/>
            <pc:sldMk cId="4105871644" sldId="261"/>
            <ac:spMk id="3" creationId="{6E9DF581-D21E-44D6-B5FE-395BF9663EFC}"/>
          </ac:spMkLst>
        </pc:spChg>
        <pc:spChg chg="add del mod">
          <ac:chgData name="JOAO VICTOR FERNANDES SOUZA" userId="f29e24ae-1e66-4ba2-9cc9-c3f977daee36" providerId="ADAL" clId="{4DA8ED08-19BB-42B8-9AB0-18470009A0CC}" dt="2021-10-25T05:18:43.307" v="1104"/>
          <ac:spMkLst>
            <pc:docMk/>
            <pc:sldMk cId="4105871644" sldId="261"/>
            <ac:spMk id="7" creationId="{6974D631-C3FB-4FD2-9AFB-4C1CFA262805}"/>
          </ac:spMkLst>
        </pc:spChg>
        <pc:spChg chg="add mod">
          <ac:chgData name="JOAO VICTOR FERNANDES SOUZA" userId="f29e24ae-1e66-4ba2-9cc9-c3f977daee36" providerId="ADAL" clId="{4DA8ED08-19BB-42B8-9AB0-18470009A0CC}" dt="2021-10-25T05:22:45.635" v="1156" actId="1076"/>
          <ac:spMkLst>
            <pc:docMk/>
            <pc:sldMk cId="4105871644" sldId="261"/>
            <ac:spMk id="10" creationId="{747AC2E7-2328-4C7B-A324-1D32D35906CB}"/>
          </ac:spMkLst>
        </pc:spChg>
        <pc:spChg chg="add del mod">
          <ac:chgData name="JOAO VICTOR FERNANDES SOUZA" userId="f29e24ae-1e66-4ba2-9cc9-c3f977daee36" providerId="ADAL" clId="{4DA8ED08-19BB-42B8-9AB0-18470009A0CC}" dt="2021-10-25T05:26:04.829" v="1194"/>
          <ac:spMkLst>
            <pc:docMk/>
            <pc:sldMk cId="4105871644" sldId="261"/>
            <ac:spMk id="12" creationId="{0876530C-9383-4A76-9FE7-B268155B9E6B}"/>
          </ac:spMkLst>
        </pc:spChg>
        <pc:picChg chg="add del mod">
          <ac:chgData name="JOAO VICTOR FERNANDES SOUZA" userId="f29e24ae-1e66-4ba2-9cc9-c3f977daee36" providerId="ADAL" clId="{4DA8ED08-19BB-42B8-9AB0-18470009A0CC}" dt="2021-10-25T05:14:59.689" v="1099" actId="478"/>
          <ac:picMkLst>
            <pc:docMk/>
            <pc:sldMk cId="4105871644" sldId="261"/>
            <ac:picMk id="5" creationId="{0DB4168C-3F0A-4863-8467-607089EA947C}"/>
          </ac:picMkLst>
        </pc:picChg>
        <pc:picChg chg="add del mod">
          <ac:chgData name="JOAO VICTOR FERNANDES SOUZA" userId="f29e24ae-1e66-4ba2-9cc9-c3f977daee36" providerId="ADAL" clId="{4DA8ED08-19BB-42B8-9AB0-18470009A0CC}" dt="2021-10-25T05:25:38.380" v="1193" actId="478"/>
          <ac:picMkLst>
            <pc:docMk/>
            <pc:sldMk cId="4105871644" sldId="261"/>
            <ac:picMk id="9" creationId="{AEC45302-0ABF-44B2-A85E-80559B225936}"/>
          </ac:picMkLst>
        </pc:picChg>
        <pc:picChg chg="add mod">
          <ac:chgData name="JOAO VICTOR FERNANDES SOUZA" userId="f29e24ae-1e66-4ba2-9cc9-c3f977daee36" providerId="ADAL" clId="{4DA8ED08-19BB-42B8-9AB0-18470009A0CC}" dt="2021-10-25T05:35:11.308" v="1317" actId="1076"/>
          <ac:picMkLst>
            <pc:docMk/>
            <pc:sldMk cId="4105871644" sldId="261"/>
            <ac:picMk id="14" creationId="{C5A6CE9A-011A-4C36-AAB2-FECA5B08D3B4}"/>
          </ac:picMkLst>
        </pc:picChg>
        <pc:picChg chg="add mod">
          <ac:chgData name="JOAO VICTOR FERNANDES SOUZA" userId="f29e24ae-1e66-4ba2-9cc9-c3f977daee36" providerId="ADAL" clId="{4DA8ED08-19BB-42B8-9AB0-18470009A0CC}" dt="2021-10-25T05:36:27.980" v="1325" actId="1076"/>
          <ac:picMkLst>
            <pc:docMk/>
            <pc:sldMk cId="4105871644" sldId="261"/>
            <ac:picMk id="16" creationId="{26688183-B9E1-491F-A8A6-35FA60F213FE}"/>
          </ac:picMkLst>
        </pc:picChg>
      </pc:sldChg>
      <pc:sldChg chg="addSp delSp modSp new mod modTransition">
        <pc:chgData name="JOAO VICTOR FERNANDES SOUZA" userId="f29e24ae-1e66-4ba2-9cc9-c3f977daee36" providerId="ADAL" clId="{4DA8ED08-19BB-42B8-9AB0-18470009A0CC}" dt="2021-10-25T14:11:20.837" v="1491" actId="207"/>
        <pc:sldMkLst>
          <pc:docMk/>
          <pc:sldMk cId="931835407" sldId="262"/>
        </pc:sldMkLst>
        <pc:spChg chg="mod">
          <ac:chgData name="JOAO VICTOR FERNANDES SOUZA" userId="f29e24ae-1e66-4ba2-9cc9-c3f977daee36" providerId="ADAL" clId="{4DA8ED08-19BB-42B8-9AB0-18470009A0CC}" dt="2021-10-25T05:32:26.127" v="1285" actId="12788"/>
          <ac:spMkLst>
            <pc:docMk/>
            <pc:sldMk cId="931835407" sldId="262"/>
            <ac:spMk id="2" creationId="{AE65D350-7FAC-41A8-A710-8EEBC1E222ED}"/>
          </ac:spMkLst>
        </pc:spChg>
        <pc:spChg chg="del">
          <ac:chgData name="JOAO VICTOR FERNANDES SOUZA" userId="f29e24ae-1e66-4ba2-9cc9-c3f977daee36" providerId="ADAL" clId="{4DA8ED08-19BB-42B8-9AB0-18470009A0CC}" dt="2021-10-25T05:27:12.295" v="1216"/>
          <ac:spMkLst>
            <pc:docMk/>
            <pc:sldMk cId="931835407" sldId="262"/>
            <ac:spMk id="3" creationId="{A8F18751-C4ED-4635-AACF-BB9725CB04E6}"/>
          </ac:spMkLst>
        </pc:spChg>
        <pc:spChg chg="add del mod">
          <ac:chgData name="JOAO VICTOR FERNANDES SOUZA" userId="f29e24ae-1e66-4ba2-9cc9-c3f977daee36" providerId="ADAL" clId="{4DA8ED08-19BB-42B8-9AB0-18470009A0CC}" dt="2021-10-25T14:11:20.837" v="1491" actId="207"/>
          <ac:spMkLst>
            <pc:docMk/>
            <pc:sldMk cId="931835407" sldId="262"/>
            <ac:spMk id="8" creationId="{0C207A1B-2C1D-46D0-A06E-7E673C11104A}"/>
          </ac:spMkLst>
        </pc:spChg>
        <pc:picChg chg="add mod ord">
          <ac:chgData name="JOAO VICTOR FERNANDES SOUZA" userId="f29e24ae-1e66-4ba2-9cc9-c3f977daee36" providerId="ADAL" clId="{4DA8ED08-19BB-42B8-9AB0-18470009A0CC}" dt="2021-10-25T05:34:38.521" v="1315" actId="1076"/>
          <ac:picMkLst>
            <pc:docMk/>
            <pc:sldMk cId="931835407" sldId="262"/>
            <ac:picMk id="5" creationId="{34B1730E-FE14-43DB-AD59-5B1619389C0C}"/>
          </ac:picMkLst>
        </pc:picChg>
        <pc:picChg chg="add mod">
          <ac:chgData name="JOAO VICTOR FERNANDES SOUZA" userId="f29e24ae-1e66-4ba2-9cc9-c3f977daee36" providerId="ADAL" clId="{4DA8ED08-19BB-42B8-9AB0-18470009A0CC}" dt="2021-10-25T05:32:34.908" v="1287" actId="1076"/>
          <ac:picMkLst>
            <pc:docMk/>
            <pc:sldMk cId="931835407" sldId="262"/>
            <ac:picMk id="7" creationId="{34D72CCD-2E33-46CC-A31B-8FDC9B216177}"/>
          </ac:picMkLst>
        </pc:picChg>
        <pc:picChg chg="add mod">
          <ac:chgData name="JOAO VICTOR FERNANDES SOUZA" userId="f29e24ae-1e66-4ba2-9cc9-c3f977daee36" providerId="ADAL" clId="{4DA8ED08-19BB-42B8-9AB0-18470009A0CC}" dt="2021-10-25T05:33:16.817" v="1300" actId="1076"/>
          <ac:picMkLst>
            <pc:docMk/>
            <pc:sldMk cId="931835407" sldId="262"/>
            <ac:picMk id="10" creationId="{5728C99F-C99E-4160-B2AC-C9772F310262}"/>
          </ac:picMkLst>
        </pc:picChg>
      </pc:sldChg>
      <pc:sldChg chg="addSp delSp modSp new mod modTransition">
        <pc:chgData name="JOAO VICTOR FERNANDES SOUZA" userId="f29e24ae-1e66-4ba2-9cc9-c3f977daee36" providerId="ADAL" clId="{4DA8ED08-19BB-42B8-9AB0-18470009A0CC}" dt="2021-10-25T14:00:25.806" v="1444" actId="478"/>
        <pc:sldMkLst>
          <pc:docMk/>
          <pc:sldMk cId="3196062696" sldId="263"/>
        </pc:sldMkLst>
        <pc:spChg chg="mod">
          <ac:chgData name="JOAO VICTOR FERNANDES SOUZA" userId="f29e24ae-1e66-4ba2-9cc9-c3f977daee36" providerId="ADAL" clId="{4DA8ED08-19BB-42B8-9AB0-18470009A0CC}" dt="2021-10-25T13:50:29.644" v="1381" actId="1076"/>
          <ac:spMkLst>
            <pc:docMk/>
            <pc:sldMk cId="3196062696" sldId="263"/>
            <ac:spMk id="2" creationId="{220223A4-BE12-497E-940C-14114D3F780C}"/>
          </ac:spMkLst>
        </pc:spChg>
        <pc:spChg chg="del">
          <ac:chgData name="JOAO VICTOR FERNANDES SOUZA" userId="f29e24ae-1e66-4ba2-9cc9-c3f977daee36" providerId="ADAL" clId="{4DA8ED08-19BB-42B8-9AB0-18470009A0CC}" dt="2021-10-25T13:49:22.436" v="1375" actId="22"/>
          <ac:spMkLst>
            <pc:docMk/>
            <pc:sldMk cId="3196062696" sldId="263"/>
            <ac:spMk id="3" creationId="{52729AE0-40B9-48F1-9D66-BFC403C3240E}"/>
          </ac:spMkLst>
        </pc:spChg>
        <pc:picChg chg="add mod ord">
          <ac:chgData name="JOAO VICTOR FERNANDES SOUZA" userId="f29e24ae-1e66-4ba2-9cc9-c3f977daee36" providerId="ADAL" clId="{4DA8ED08-19BB-42B8-9AB0-18470009A0CC}" dt="2021-10-25T13:51:12.086" v="1383" actId="1076"/>
          <ac:picMkLst>
            <pc:docMk/>
            <pc:sldMk cId="3196062696" sldId="263"/>
            <ac:picMk id="5" creationId="{CF9E2B6C-CE27-4094-BE32-8F14EB66BF3C}"/>
          </ac:picMkLst>
        </pc:picChg>
        <pc:picChg chg="add del">
          <ac:chgData name="JOAO VICTOR FERNANDES SOUZA" userId="f29e24ae-1e66-4ba2-9cc9-c3f977daee36" providerId="ADAL" clId="{4DA8ED08-19BB-42B8-9AB0-18470009A0CC}" dt="2021-10-25T14:00:25.806" v="1444" actId="478"/>
          <ac:picMkLst>
            <pc:docMk/>
            <pc:sldMk cId="3196062696" sldId="263"/>
            <ac:picMk id="7" creationId="{83FEBBD2-8781-48DB-A3E3-9DB2BCC063B9}"/>
          </ac:picMkLst>
        </pc:picChg>
      </pc:sldChg>
      <pc:sldChg chg="addSp delSp modSp add mod ord">
        <pc:chgData name="JOAO VICTOR FERNANDES SOUZA" userId="f29e24ae-1e66-4ba2-9cc9-c3f977daee36" providerId="ADAL" clId="{4DA8ED08-19BB-42B8-9AB0-18470009A0CC}" dt="2021-10-25T14:12:34.477" v="1493"/>
        <pc:sldMkLst>
          <pc:docMk/>
          <pc:sldMk cId="3056519582" sldId="264"/>
        </pc:sldMkLst>
        <pc:spChg chg="mod">
          <ac:chgData name="JOAO VICTOR FERNANDES SOUZA" userId="f29e24ae-1e66-4ba2-9cc9-c3f977daee36" providerId="ADAL" clId="{4DA8ED08-19BB-42B8-9AB0-18470009A0CC}" dt="2021-10-25T14:03:28.854" v="1474" actId="20577"/>
          <ac:spMkLst>
            <pc:docMk/>
            <pc:sldMk cId="3056519582" sldId="264"/>
            <ac:spMk id="2" creationId="{220223A4-BE12-497E-940C-14114D3F780C}"/>
          </ac:spMkLst>
        </pc:spChg>
        <pc:spChg chg="add del mod">
          <ac:chgData name="JOAO VICTOR FERNANDES SOUZA" userId="f29e24ae-1e66-4ba2-9cc9-c3f977daee36" providerId="ADAL" clId="{4DA8ED08-19BB-42B8-9AB0-18470009A0CC}" dt="2021-10-25T13:55:00.616" v="1389"/>
          <ac:spMkLst>
            <pc:docMk/>
            <pc:sldMk cId="3056519582" sldId="264"/>
            <ac:spMk id="4" creationId="{10165F30-FC66-4BEC-93AB-C7766C32CE5F}"/>
          </ac:spMkLst>
        </pc:spChg>
        <pc:spChg chg="add del mod">
          <ac:chgData name="JOAO VICTOR FERNANDES SOUZA" userId="f29e24ae-1e66-4ba2-9cc9-c3f977daee36" providerId="ADAL" clId="{4DA8ED08-19BB-42B8-9AB0-18470009A0CC}" dt="2021-10-25T13:58:50.388" v="1398"/>
          <ac:spMkLst>
            <pc:docMk/>
            <pc:sldMk cId="3056519582" sldId="264"/>
            <ac:spMk id="9" creationId="{8F991DEF-5938-417B-9435-B9FFEEFDC005}"/>
          </ac:spMkLst>
        </pc:spChg>
        <pc:spChg chg="add del mod">
          <ac:chgData name="JOAO VICTOR FERNANDES SOUZA" userId="f29e24ae-1e66-4ba2-9cc9-c3f977daee36" providerId="ADAL" clId="{4DA8ED08-19BB-42B8-9AB0-18470009A0CC}" dt="2021-10-25T13:59:42.771" v="1406" actId="22"/>
          <ac:spMkLst>
            <pc:docMk/>
            <pc:sldMk cId="3056519582" sldId="264"/>
            <ac:spMk id="13" creationId="{89B62D20-8C36-4D79-9259-64601560475D}"/>
          </ac:spMkLst>
        </pc:spChg>
        <pc:picChg chg="del">
          <ac:chgData name="JOAO VICTOR FERNANDES SOUZA" userId="f29e24ae-1e66-4ba2-9cc9-c3f977daee36" providerId="ADAL" clId="{4DA8ED08-19BB-42B8-9AB0-18470009A0CC}" dt="2021-10-25T13:54:53.505" v="1386" actId="478"/>
          <ac:picMkLst>
            <pc:docMk/>
            <pc:sldMk cId="3056519582" sldId="264"/>
            <ac:picMk id="5" creationId="{CF9E2B6C-CE27-4094-BE32-8F14EB66BF3C}"/>
          </ac:picMkLst>
        </pc:picChg>
        <pc:picChg chg="del">
          <ac:chgData name="JOAO VICTOR FERNANDES SOUZA" userId="f29e24ae-1e66-4ba2-9cc9-c3f977daee36" providerId="ADAL" clId="{4DA8ED08-19BB-42B8-9AB0-18470009A0CC}" dt="2021-10-25T13:54:59.992" v="1388" actId="21"/>
          <ac:picMkLst>
            <pc:docMk/>
            <pc:sldMk cId="3056519582" sldId="264"/>
            <ac:picMk id="7" creationId="{83FEBBD2-8781-48DB-A3E3-9DB2BCC063B9}"/>
          </ac:picMkLst>
        </pc:picChg>
        <pc:picChg chg="add del mod">
          <ac:chgData name="JOAO VICTOR FERNANDES SOUZA" userId="f29e24ae-1e66-4ba2-9cc9-c3f977daee36" providerId="ADAL" clId="{4DA8ED08-19BB-42B8-9AB0-18470009A0CC}" dt="2021-10-25T13:55:20.906" v="1397" actId="478"/>
          <ac:picMkLst>
            <pc:docMk/>
            <pc:sldMk cId="3056519582" sldId="264"/>
            <ac:picMk id="8" creationId="{C6D46423-0678-4E84-B5DB-3A90437FF847}"/>
          </ac:picMkLst>
        </pc:picChg>
        <pc:picChg chg="add del mod">
          <ac:chgData name="JOAO VICTOR FERNANDES SOUZA" userId="f29e24ae-1e66-4ba2-9cc9-c3f977daee36" providerId="ADAL" clId="{4DA8ED08-19BB-42B8-9AB0-18470009A0CC}" dt="2021-10-25T13:59:28.519" v="1405" actId="478"/>
          <ac:picMkLst>
            <pc:docMk/>
            <pc:sldMk cId="3056519582" sldId="264"/>
            <ac:picMk id="11" creationId="{4D092620-A881-49BC-A438-E1BB15FD516E}"/>
          </ac:picMkLst>
        </pc:picChg>
        <pc:picChg chg="add mod ord">
          <ac:chgData name="JOAO VICTOR FERNANDES SOUZA" userId="f29e24ae-1e66-4ba2-9cc9-c3f977daee36" providerId="ADAL" clId="{4DA8ED08-19BB-42B8-9AB0-18470009A0CC}" dt="2021-10-25T13:59:47.891" v="1408" actId="1076"/>
          <ac:picMkLst>
            <pc:docMk/>
            <pc:sldMk cId="3056519582" sldId="264"/>
            <ac:picMk id="15" creationId="{13670B9E-EAA4-4798-BD22-9BB0DEE153DA}"/>
          </ac:picMkLst>
        </pc:picChg>
      </pc:sldChg>
      <pc:sldChg chg="addSp delSp modSp add mod modAnim">
        <pc:chgData name="JOAO VICTOR FERNANDES SOUZA" userId="f29e24ae-1e66-4ba2-9cc9-c3f977daee36" providerId="ADAL" clId="{4DA8ED08-19BB-42B8-9AB0-18470009A0CC}" dt="2021-10-25T14:31:55.351" v="1837" actId="207"/>
        <pc:sldMkLst>
          <pc:docMk/>
          <pc:sldMk cId="3099078062" sldId="265"/>
        </pc:sldMkLst>
        <pc:spChg chg="mod">
          <ac:chgData name="JOAO VICTOR FERNANDES SOUZA" userId="f29e24ae-1e66-4ba2-9cc9-c3f977daee36" providerId="ADAL" clId="{4DA8ED08-19BB-42B8-9AB0-18470009A0CC}" dt="2021-10-25T14:03:26.988" v="1473" actId="20577"/>
          <ac:spMkLst>
            <pc:docMk/>
            <pc:sldMk cId="3099078062" sldId="265"/>
            <ac:spMk id="2" creationId="{220223A4-BE12-497E-940C-14114D3F780C}"/>
          </ac:spMkLst>
        </pc:spChg>
        <pc:spChg chg="add del mod">
          <ac:chgData name="JOAO VICTOR FERNANDES SOUZA" userId="f29e24ae-1e66-4ba2-9cc9-c3f977daee36" providerId="ADAL" clId="{4DA8ED08-19BB-42B8-9AB0-18470009A0CC}" dt="2021-10-25T14:01:59.972" v="1447" actId="22"/>
          <ac:spMkLst>
            <pc:docMk/>
            <pc:sldMk cId="3099078062" sldId="265"/>
            <ac:spMk id="4" creationId="{7E50BA8A-F749-4A12-9784-2BB2F0B6099F}"/>
          </ac:spMkLst>
        </pc:spChg>
        <pc:spChg chg="add mod">
          <ac:chgData name="JOAO VICTOR FERNANDES SOUZA" userId="f29e24ae-1e66-4ba2-9cc9-c3f977daee36" providerId="ADAL" clId="{4DA8ED08-19BB-42B8-9AB0-18470009A0CC}" dt="2021-10-25T14:31:55.351" v="1837" actId="207"/>
          <ac:spMkLst>
            <pc:docMk/>
            <pc:sldMk cId="3099078062" sldId="265"/>
            <ac:spMk id="9" creationId="{0BB1FC55-C208-4FB2-8664-A066FDE84887}"/>
          </ac:spMkLst>
        </pc:spChg>
        <pc:grpChg chg="add mod">
          <ac:chgData name="JOAO VICTOR FERNANDES SOUZA" userId="f29e24ae-1e66-4ba2-9cc9-c3f977daee36" providerId="ADAL" clId="{4DA8ED08-19BB-42B8-9AB0-18470009A0CC}" dt="2021-10-25T14:23:17.854" v="1615" actId="164"/>
          <ac:grpSpMkLst>
            <pc:docMk/>
            <pc:sldMk cId="3099078062" sldId="265"/>
            <ac:grpSpMk id="10" creationId="{D4305919-C810-4DAD-9519-A1B09A040345}"/>
          </ac:grpSpMkLst>
        </pc:grpChg>
        <pc:grpChg chg="add mod">
          <ac:chgData name="JOAO VICTOR FERNANDES SOUZA" userId="f29e24ae-1e66-4ba2-9cc9-c3f977daee36" providerId="ADAL" clId="{4DA8ED08-19BB-42B8-9AB0-18470009A0CC}" dt="2021-10-25T14:30:31.453" v="1831" actId="164"/>
          <ac:grpSpMkLst>
            <pc:docMk/>
            <pc:sldMk cId="3099078062" sldId="265"/>
            <ac:grpSpMk id="11" creationId="{33279B07-8CCC-4417-B3CB-90954B2BA9A3}"/>
          </ac:grpSpMkLst>
        </pc:grpChg>
        <pc:grpChg chg="add mod">
          <ac:chgData name="JOAO VICTOR FERNANDES SOUZA" userId="f29e24ae-1e66-4ba2-9cc9-c3f977daee36" providerId="ADAL" clId="{4DA8ED08-19BB-42B8-9AB0-18470009A0CC}" dt="2021-10-25T14:31:15.719" v="1834" actId="1076"/>
          <ac:grpSpMkLst>
            <pc:docMk/>
            <pc:sldMk cId="3099078062" sldId="265"/>
            <ac:grpSpMk id="16" creationId="{1AB9B6C9-9282-4510-A6F7-2A7C89223530}"/>
          </ac:grpSpMkLst>
        </pc:grpChg>
        <pc:picChg chg="add mod ord">
          <ac:chgData name="JOAO VICTOR FERNANDES SOUZA" userId="f29e24ae-1e66-4ba2-9cc9-c3f977daee36" providerId="ADAL" clId="{4DA8ED08-19BB-42B8-9AB0-18470009A0CC}" dt="2021-10-25T14:02:08.602" v="1450" actId="1076"/>
          <ac:picMkLst>
            <pc:docMk/>
            <pc:sldMk cId="3099078062" sldId="265"/>
            <ac:picMk id="6" creationId="{AD104510-9F43-43B9-AC7B-767D4C66EE1F}"/>
          </ac:picMkLst>
        </pc:picChg>
        <pc:picChg chg="add mod">
          <ac:chgData name="JOAO VICTOR FERNANDES SOUZA" userId="f29e24ae-1e66-4ba2-9cc9-c3f977daee36" providerId="ADAL" clId="{4DA8ED08-19BB-42B8-9AB0-18470009A0CC}" dt="2021-10-25T14:26:18.914" v="1795" actId="164"/>
          <ac:picMkLst>
            <pc:docMk/>
            <pc:sldMk cId="3099078062" sldId="265"/>
            <ac:picMk id="8" creationId="{CC496090-7513-42D9-9D99-D0ED12C23D1F}"/>
          </ac:picMkLst>
        </pc:picChg>
        <pc:picChg chg="del">
          <ac:chgData name="JOAO VICTOR FERNANDES SOUZA" userId="f29e24ae-1e66-4ba2-9cc9-c3f977daee36" providerId="ADAL" clId="{4DA8ED08-19BB-42B8-9AB0-18470009A0CC}" dt="2021-10-25T14:01:58.666" v="1446" actId="478"/>
          <ac:picMkLst>
            <pc:docMk/>
            <pc:sldMk cId="3099078062" sldId="265"/>
            <ac:picMk id="15" creationId="{13670B9E-EAA4-4798-BD22-9BB0DEE153DA}"/>
          </ac:picMkLst>
        </pc:picChg>
        <pc:cxnChg chg="add mod">
          <ac:chgData name="JOAO VICTOR FERNANDES SOUZA" userId="f29e24ae-1e66-4ba2-9cc9-c3f977daee36" providerId="ADAL" clId="{4DA8ED08-19BB-42B8-9AB0-18470009A0CC}" dt="2021-10-25T14:30:31.453" v="1831" actId="164"/>
          <ac:cxnSpMkLst>
            <pc:docMk/>
            <pc:sldMk cId="3099078062" sldId="265"/>
            <ac:cxnSpMk id="13" creationId="{EB1A1130-0716-4203-BBCA-E25B71B28238}"/>
          </ac:cxnSpMkLst>
        </pc:cxnChg>
      </pc:sldChg>
      <pc:sldChg chg="addSp delSp modSp add mod">
        <pc:chgData name="JOAO VICTOR FERNANDES SOUZA" userId="f29e24ae-1e66-4ba2-9cc9-c3f977daee36" providerId="ADAL" clId="{4DA8ED08-19BB-42B8-9AB0-18470009A0CC}" dt="2021-10-25T14:10:18.479" v="1484" actId="1076"/>
        <pc:sldMkLst>
          <pc:docMk/>
          <pc:sldMk cId="2036926228" sldId="266"/>
        </pc:sldMkLst>
        <pc:spChg chg="mod">
          <ac:chgData name="JOAO VICTOR FERNANDES SOUZA" userId="f29e24ae-1e66-4ba2-9cc9-c3f977daee36" providerId="ADAL" clId="{4DA8ED08-19BB-42B8-9AB0-18470009A0CC}" dt="2021-10-25T14:03:31.915" v="1475" actId="313"/>
          <ac:spMkLst>
            <pc:docMk/>
            <pc:sldMk cId="2036926228" sldId="266"/>
            <ac:spMk id="2" creationId="{220223A4-BE12-497E-940C-14114D3F780C}"/>
          </ac:spMkLst>
        </pc:spChg>
        <pc:spChg chg="add del mod">
          <ac:chgData name="JOAO VICTOR FERNANDES SOUZA" userId="f29e24ae-1e66-4ba2-9cc9-c3f977daee36" providerId="ADAL" clId="{4DA8ED08-19BB-42B8-9AB0-18470009A0CC}" dt="2021-10-25T14:03:57.914" v="1477" actId="22"/>
          <ac:spMkLst>
            <pc:docMk/>
            <pc:sldMk cId="2036926228" sldId="266"/>
            <ac:spMk id="4" creationId="{2067ED49-DC84-48FE-ABD8-CC02E299D4C4}"/>
          </ac:spMkLst>
        </pc:spChg>
        <pc:spChg chg="add del mod">
          <ac:chgData name="JOAO VICTOR FERNANDES SOUZA" userId="f29e24ae-1e66-4ba2-9cc9-c3f977daee36" providerId="ADAL" clId="{4DA8ED08-19BB-42B8-9AB0-18470009A0CC}" dt="2021-10-25T14:10:13.823" v="1483" actId="22"/>
          <ac:spMkLst>
            <pc:docMk/>
            <pc:sldMk cId="2036926228" sldId="266"/>
            <ac:spMk id="9" creationId="{79C98ABF-8751-4A3A-9B06-AFD7F2873D0E}"/>
          </ac:spMkLst>
        </pc:spChg>
        <pc:picChg chg="del">
          <ac:chgData name="JOAO VICTOR FERNANDES SOUZA" userId="f29e24ae-1e66-4ba2-9cc9-c3f977daee36" providerId="ADAL" clId="{4DA8ED08-19BB-42B8-9AB0-18470009A0CC}" dt="2021-10-25T14:03:56.882" v="1476" actId="478"/>
          <ac:picMkLst>
            <pc:docMk/>
            <pc:sldMk cId="2036926228" sldId="266"/>
            <ac:picMk id="6" creationId="{AD104510-9F43-43B9-AC7B-767D4C66EE1F}"/>
          </ac:picMkLst>
        </pc:picChg>
        <pc:picChg chg="add del mod ord">
          <ac:chgData name="JOAO VICTOR FERNANDES SOUZA" userId="f29e24ae-1e66-4ba2-9cc9-c3f977daee36" providerId="ADAL" clId="{4DA8ED08-19BB-42B8-9AB0-18470009A0CC}" dt="2021-10-25T14:04:32.898" v="1482" actId="478"/>
          <ac:picMkLst>
            <pc:docMk/>
            <pc:sldMk cId="2036926228" sldId="266"/>
            <ac:picMk id="7" creationId="{DC299C05-3277-4C3B-B29C-1A180706EC58}"/>
          </ac:picMkLst>
        </pc:picChg>
        <pc:picChg chg="add mod ord">
          <ac:chgData name="JOAO VICTOR FERNANDES SOUZA" userId="f29e24ae-1e66-4ba2-9cc9-c3f977daee36" providerId="ADAL" clId="{4DA8ED08-19BB-42B8-9AB0-18470009A0CC}" dt="2021-10-25T14:10:18.479" v="1484" actId="1076"/>
          <ac:picMkLst>
            <pc:docMk/>
            <pc:sldMk cId="2036926228" sldId="266"/>
            <ac:picMk id="11" creationId="{54972E10-2C4B-4E33-BA10-5592BDEB223A}"/>
          </ac:picMkLst>
        </pc:picChg>
      </pc:sldChg>
      <pc:sldChg chg="addSp delSp modSp add mod">
        <pc:chgData name="JOAO VICTOR FERNANDES SOUZA" userId="f29e24ae-1e66-4ba2-9cc9-c3f977daee36" providerId="ADAL" clId="{4DA8ED08-19BB-42B8-9AB0-18470009A0CC}" dt="2021-10-25T14:17:44.532" v="1570" actId="1076"/>
        <pc:sldMkLst>
          <pc:docMk/>
          <pc:sldMk cId="4171702270" sldId="267"/>
        </pc:sldMkLst>
        <pc:spChg chg="mod">
          <ac:chgData name="JOAO VICTOR FERNANDES SOUZA" userId="f29e24ae-1e66-4ba2-9cc9-c3f977daee36" providerId="ADAL" clId="{4DA8ED08-19BB-42B8-9AB0-18470009A0CC}" dt="2021-10-25T14:14:21.946" v="1547" actId="20577"/>
          <ac:spMkLst>
            <pc:docMk/>
            <pc:sldMk cId="4171702270" sldId="267"/>
            <ac:spMk id="2" creationId="{220223A4-BE12-497E-940C-14114D3F780C}"/>
          </ac:spMkLst>
        </pc:spChg>
        <pc:spChg chg="add mod">
          <ac:chgData name="JOAO VICTOR FERNANDES SOUZA" userId="f29e24ae-1e66-4ba2-9cc9-c3f977daee36" providerId="ADAL" clId="{4DA8ED08-19BB-42B8-9AB0-18470009A0CC}" dt="2021-10-25T14:17:42.999" v="1569" actId="1076"/>
          <ac:spMkLst>
            <pc:docMk/>
            <pc:sldMk cId="4171702270" sldId="267"/>
            <ac:spMk id="4" creationId="{A222A99B-813E-44F5-BD60-B4F8DDC78153}"/>
          </ac:spMkLst>
        </pc:spChg>
        <pc:picChg chg="add mod">
          <ac:chgData name="JOAO VICTOR FERNANDES SOUZA" userId="f29e24ae-1e66-4ba2-9cc9-c3f977daee36" providerId="ADAL" clId="{4DA8ED08-19BB-42B8-9AB0-18470009A0CC}" dt="2021-10-25T14:17:44.532" v="1570" actId="1076"/>
          <ac:picMkLst>
            <pc:docMk/>
            <pc:sldMk cId="4171702270" sldId="267"/>
            <ac:picMk id="6" creationId="{D985F404-1720-460C-AD69-72D018BD40C1}"/>
          </ac:picMkLst>
        </pc:picChg>
        <pc:picChg chg="del">
          <ac:chgData name="JOAO VICTOR FERNANDES SOUZA" userId="f29e24ae-1e66-4ba2-9cc9-c3f977daee36" providerId="ADAL" clId="{4DA8ED08-19BB-42B8-9AB0-18470009A0CC}" dt="2021-10-25T14:12:50.759" v="1499" actId="478"/>
          <ac:picMkLst>
            <pc:docMk/>
            <pc:sldMk cId="4171702270" sldId="267"/>
            <ac:picMk id="15" creationId="{13670B9E-EAA4-4798-BD22-9BB0DEE153DA}"/>
          </ac:picMkLst>
        </pc:picChg>
      </pc:sldChg>
      <pc:sldChg chg="addSp delSp modSp add mod addAnim delAnim modAnim">
        <pc:chgData name="JOAO VICTOR FERNANDES SOUZA" userId="f29e24ae-1e66-4ba2-9cc9-c3f977daee36" providerId="ADAL" clId="{4DA8ED08-19BB-42B8-9AB0-18470009A0CC}" dt="2021-10-25T15:34:26.953" v="2224"/>
        <pc:sldMkLst>
          <pc:docMk/>
          <pc:sldMk cId="1069940936" sldId="268"/>
        </pc:sldMkLst>
        <pc:spChg chg="mod">
          <ac:chgData name="JOAO VICTOR FERNANDES SOUZA" userId="f29e24ae-1e66-4ba2-9cc9-c3f977daee36" providerId="ADAL" clId="{4DA8ED08-19BB-42B8-9AB0-18470009A0CC}" dt="2021-10-25T14:38:31.970" v="1910" actId="1076"/>
          <ac:spMkLst>
            <pc:docMk/>
            <pc:sldMk cId="1069940936" sldId="268"/>
            <ac:spMk id="2" creationId="{220223A4-BE12-497E-940C-14114D3F780C}"/>
          </ac:spMkLst>
        </pc:spChg>
        <pc:spChg chg="mod ord">
          <ac:chgData name="JOAO VICTOR FERNANDES SOUZA" userId="f29e24ae-1e66-4ba2-9cc9-c3f977daee36" providerId="ADAL" clId="{4DA8ED08-19BB-42B8-9AB0-18470009A0CC}" dt="2021-10-25T15:08:35.992" v="2100" actId="171"/>
          <ac:spMkLst>
            <pc:docMk/>
            <pc:sldMk cId="1069940936" sldId="268"/>
            <ac:spMk id="4" creationId="{A222A99B-813E-44F5-BD60-B4F8DDC78153}"/>
          </ac:spMkLst>
        </pc:spChg>
        <pc:grpChg chg="add del mod">
          <ac:chgData name="JOAO VICTOR FERNANDES SOUZA" userId="f29e24ae-1e66-4ba2-9cc9-c3f977daee36" providerId="ADAL" clId="{4DA8ED08-19BB-42B8-9AB0-18470009A0CC}" dt="2021-10-25T14:57:44.590" v="2004" actId="165"/>
          <ac:grpSpMkLst>
            <pc:docMk/>
            <pc:sldMk cId="1069940936" sldId="268"/>
            <ac:grpSpMk id="21" creationId="{6CF91EC2-D7ED-4ECC-8649-231320D8496F}"/>
          </ac:grpSpMkLst>
        </pc:grpChg>
        <pc:grpChg chg="add del mod ord">
          <ac:chgData name="JOAO VICTOR FERNANDES SOUZA" userId="f29e24ae-1e66-4ba2-9cc9-c3f977daee36" providerId="ADAL" clId="{4DA8ED08-19BB-42B8-9AB0-18470009A0CC}" dt="2021-10-25T15:07:11.180" v="2081" actId="171"/>
          <ac:grpSpMkLst>
            <pc:docMk/>
            <pc:sldMk cId="1069940936" sldId="268"/>
            <ac:grpSpMk id="26" creationId="{29CDC031-E523-4AAF-BF96-A97E698941E4}"/>
          </ac:grpSpMkLst>
        </pc:grpChg>
        <pc:grpChg chg="add mod">
          <ac:chgData name="JOAO VICTOR FERNANDES SOUZA" userId="f29e24ae-1e66-4ba2-9cc9-c3f977daee36" providerId="ADAL" clId="{4DA8ED08-19BB-42B8-9AB0-18470009A0CC}" dt="2021-10-25T15:00:03.479" v="2031" actId="1076"/>
          <ac:grpSpMkLst>
            <pc:docMk/>
            <pc:sldMk cId="1069940936" sldId="268"/>
            <ac:grpSpMk id="27" creationId="{093180D8-056F-441E-8D69-56A18DE42F13}"/>
          </ac:grpSpMkLst>
        </pc:grpChg>
        <pc:grpChg chg="add mod">
          <ac:chgData name="JOAO VICTOR FERNANDES SOUZA" userId="f29e24ae-1e66-4ba2-9cc9-c3f977daee36" providerId="ADAL" clId="{4DA8ED08-19BB-42B8-9AB0-18470009A0CC}" dt="2021-10-25T15:18:31.522" v="2154" actId="1076"/>
          <ac:grpSpMkLst>
            <pc:docMk/>
            <pc:sldMk cId="1069940936" sldId="268"/>
            <ac:grpSpMk id="34" creationId="{1765D398-0964-461D-B531-BC1CC721BC34}"/>
          </ac:grpSpMkLst>
        </pc:grpChg>
        <pc:picChg chg="add mod ord modCrop">
          <ac:chgData name="JOAO VICTOR FERNANDES SOUZA" userId="f29e24ae-1e66-4ba2-9cc9-c3f977daee36" providerId="ADAL" clId="{4DA8ED08-19BB-42B8-9AB0-18470009A0CC}" dt="2021-10-25T15:11:07.809" v="2112" actId="171"/>
          <ac:picMkLst>
            <pc:docMk/>
            <pc:sldMk cId="1069940936" sldId="268"/>
            <ac:picMk id="5" creationId="{1342ABA4-9359-4DAB-91AA-2A42E7C5C512}"/>
          </ac:picMkLst>
        </pc:picChg>
        <pc:picChg chg="del">
          <ac:chgData name="JOAO VICTOR FERNANDES SOUZA" userId="f29e24ae-1e66-4ba2-9cc9-c3f977daee36" providerId="ADAL" clId="{4DA8ED08-19BB-42B8-9AB0-18470009A0CC}" dt="2021-10-25T14:36:45.200" v="1844" actId="478"/>
          <ac:picMkLst>
            <pc:docMk/>
            <pc:sldMk cId="1069940936" sldId="268"/>
            <ac:picMk id="6" creationId="{D985F404-1720-460C-AD69-72D018BD40C1}"/>
          </ac:picMkLst>
        </pc:picChg>
        <pc:picChg chg="add mod ord">
          <ac:chgData name="JOAO VICTOR FERNANDES SOUZA" userId="f29e24ae-1e66-4ba2-9cc9-c3f977daee36" providerId="ADAL" clId="{4DA8ED08-19BB-42B8-9AB0-18470009A0CC}" dt="2021-10-25T15:16:43.847" v="2143" actId="1076"/>
          <ac:picMkLst>
            <pc:docMk/>
            <pc:sldMk cId="1069940936" sldId="268"/>
            <ac:picMk id="8" creationId="{D23EE0AB-31E0-4214-9C00-76D126DA51F0}"/>
          </ac:picMkLst>
        </pc:picChg>
        <pc:picChg chg="add del mod modCrop">
          <ac:chgData name="JOAO VICTOR FERNANDES SOUZA" userId="f29e24ae-1e66-4ba2-9cc9-c3f977daee36" providerId="ADAL" clId="{4DA8ED08-19BB-42B8-9AB0-18470009A0CC}" dt="2021-10-25T14:49:40.407" v="1945" actId="478"/>
          <ac:picMkLst>
            <pc:docMk/>
            <pc:sldMk cId="1069940936" sldId="268"/>
            <ac:picMk id="10" creationId="{A35CDD15-8928-4041-B03B-C7E29D31107C}"/>
          </ac:picMkLst>
        </pc:picChg>
        <pc:picChg chg="add del mod">
          <ac:chgData name="JOAO VICTOR FERNANDES SOUZA" userId="f29e24ae-1e66-4ba2-9cc9-c3f977daee36" providerId="ADAL" clId="{4DA8ED08-19BB-42B8-9AB0-18470009A0CC}" dt="2021-10-25T14:51:27.581" v="1949" actId="478"/>
          <ac:picMkLst>
            <pc:docMk/>
            <pc:sldMk cId="1069940936" sldId="268"/>
            <ac:picMk id="12" creationId="{E93F847C-0622-440F-B14D-8CCFE6C1F8ED}"/>
          </ac:picMkLst>
        </pc:picChg>
        <pc:picChg chg="add del mod ord modCrop">
          <ac:chgData name="JOAO VICTOR FERNANDES SOUZA" userId="f29e24ae-1e66-4ba2-9cc9-c3f977daee36" providerId="ADAL" clId="{4DA8ED08-19BB-42B8-9AB0-18470009A0CC}" dt="2021-10-25T14:54:06.696" v="1979" actId="478"/>
          <ac:picMkLst>
            <pc:docMk/>
            <pc:sldMk cId="1069940936" sldId="268"/>
            <ac:picMk id="14" creationId="{376ED48D-F657-4BAC-BB53-270E8B936441}"/>
          </ac:picMkLst>
        </pc:picChg>
        <pc:picChg chg="add del mod">
          <ac:chgData name="JOAO VICTOR FERNANDES SOUZA" userId="f29e24ae-1e66-4ba2-9cc9-c3f977daee36" providerId="ADAL" clId="{4DA8ED08-19BB-42B8-9AB0-18470009A0CC}" dt="2021-10-25T14:54:07.557" v="1980" actId="478"/>
          <ac:picMkLst>
            <pc:docMk/>
            <pc:sldMk cId="1069940936" sldId="268"/>
            <ac:picMk id="16" creationId="{BDD9905E-98C8-4E8E-916B-AA8C023644B1}"/>
          </ac:picMkLst>
        </pc:picChg>
        <pc:picChg chg="add mod topLvl modCrop">
          <ac:chgData name="JOAO VICTOR FERNANDES SOUZA" userId="f29e24ae-1e66-4ba2-9cc9-c3f977daee36" providerId="ADAL" clId="{4DA8ED08-19BB-42B8-9AB0-18470009A0CC}" dt="2021-10-25T15:02:26.433" v="2048" actId="732"/>
          <ac:picMkLst>
            <pc:docMk/>
            <pc:sldMk cId="1069940936" sldId="268"/>
            <ac:picMk id="18" creationId="{A3B02568-C6FD-435F-91CE-69238766E609}"/>
          </ac:picMkLst>
        </pc:picChg>
        <pc:picChg chg="add mod topLvl modCrop">
          <ac:chgData name="JOAO VICTOR FERNANDES SOUZA" userId="f29e24ae-1e66-4ba2-9cc9-c3f977daee36" providerId="ADAL" clId="{4DA8ED08-19BB-42B8-9AB0-18470009A0CC}" dt="2021-10-25T14:59:14.671" v="2024" actId="338"/>
          <ac:picMkLst>
            <pc:docMk/>
            <pc:sldMk cId="1069940936" sldId="268"/>
            <ac:picMk id="20" creationId="{41F75CAD-DA66-48D1-8FC6-9547465C181A}"/>
          </ac:picMkLst>
        </pc:picChg>
        <pc:picChg chg="add mod">
          <ac:chgData name="JOAO VICTOR FERNANDES SOUZA" userId="f29e24ae-1e66-4ba2-9cc9-c3f977daee36" providerId="ADAL" clId="{4DA8ED08-19BB-42B8-9AB0-18470009A0CC}" dt="2021-10-25T14:59:10.216" v="2023" actId="164"/>
          <ac:picMkLst>
            <pc:docMk/>
            <pc:sldMk cId="1069940936" sldId="268"/>
            <ac:picMk id="22" creationId="{F6F6F7FC-65FC-4D9F-ACFA-D83DAA99DC4E}"/>
          </ac:picMkLst>
        </pc:picChg>
        <pc:picChg chg="add del mod">
          <ac:chgData name="JOAO VICTOR FERNANDES SOUZA" userId="f29e24ae-1e66-4ba2-9cc9-c3f977daee36" providerId="ADAL" clId="{4DA8ED08-19BB-42B8-9AB0-18470009A0CC}" dt="2021-10-25T14:58:19.424" v="2013" actId="478"/>
          <ac:picMkLst>
            <pc:docMk/>
            <pc:sldMk cId="1069940936" sldId="268"/>
            <ac:picMk id="23" creationId="{A1951243-D1F2-45E7-B1A9-022C0F835F44}"/>
          </ac:picMkLst>
        </pc:picChg>
        <pc:picChg chg="add mod modCrop">
          <ac:chgData name="JOAO VICTOR FERNANDES SOUZA" userId="f29e24ae-1e66-4ba2-9cc9-c3f977daee36" providerId="ADAL" clId="{4DA8ED08-19BB-42B8-9AB0-18470009A0CC}" dt="2021-10-25T14:59:10.216" v="2023" actId="164"/>
          <ac:picMkLst>
            <pc:docMk/>
            <pc:sldMk cId="1069940936" sldId="268"/>
            <ac:picMk id="25" creationId="{697BFC98-1CD9-4F30-A65F-A7982B92F8A5}"/>
          </ac:picMkLst>
        </pc:picChg>
        <pc:picChg chg="add del mod modCrop">
          <ac:chgData name="JOAO VICTOR FERNANDES SOUZA" userId="f29e24ae-1e66-4ba2-9cc9-c3f977daee36" providerId="ADAL" clId="{4DA8ED08-19BB-42B8-9AB0-18470009A0CC}" dt="2021-10-25T15:03:12.700" v="2058" actId="478"/>
          <ac:picMkLst>
            <pc:docMk/>
            <pc:sldMk cId="1069940936" sldId="268"/>
            <ac:picMk id="29" creationId="{33B3FE41-88E3-4FBB-B0D6-AB4C67251702}"/>
          </ac:picMkLst>
        </pc:picChg>
        <pc:picChg chg="add mod">
          <ac:chgData name="JOAO VICTOR FERNANDES SOUZA" userId="f29e24ae-1e66-4ba2-9cc9-c3f977daee36" providerId="ADAL" clId="{4DA8ED08-19BB-42B8-9AB0-18470009A0CC}" dt="2021-10-25T15:18:24.662" v="2151" actId="14100"/>
          <ac:picMkLst>
            <pc:docMk/>
            <pc:sldMk cId="1069940936" sldId="268"/>
            <ac:picMk id="31" creationId="{19D918A8-743E-41A3-907A-CFD09E4208C2}"/>
          </ac:picMkLst>
        </pc:picChg>
        <pc:picChg chg="add mod">
          <ac:chgData name="JOAO VICTOR FERNANDES SOUZA" userId="f29e24ae-1e66-4ba2-9cc9-c3f977daee36" providerId="ADAL" clId="{4DA8ED08-19BB-42B8-9AB0-18470009A0CC}" dt="2021-10-25T15:18:26.746" v="2153" actId="1076"/>
          <ac:picMkLst>
            <pc:docMk/>
            <pc:sldMk cId="1069940936" sldId="268"/>
            <ac:picMk id="33" creationId="{6B535440-805E-4E7A-8E9E-02595C9474E7}"/>
          </ac:picMkLst>
        </pc:picChg>
        <pc:picChg chg="add mod ord modCrop">
          <ac:chgData name="JOAO VICTOR FERNANDES SOUZA" userId="f29e24ae-1e66-4ba2-9cc9-c3f977daee36" providerId="ADAL" clId="{4DA8ED08-19BB-42B8-9AB0-18470009A0CC}" dt="2021-10-25T15:14:45.961" v="2127" actId="1076"/>
          <ac:picMkLst>
            <pc:docMk/>
            <pc:sldMk cId="1069940936" sldId="268"/>
            <ac:picMk id="36" creationId="{53EC5B28-4DF8-43E2-B370-06E3DFEEE6A7}"/>
          </ac:picMkLst>
        </pc:picChg>
      </pc:sldChg>
      <pc:sldChg chg="addSp delSp modSp add mod ord">
        <pc:chgData name="JOAO VICTOR FERNANDES SOUZA" userId="f29e24ae-1e66-4ba2-9cc9-c3f977daee36" providerId="ADAL" clId="{4DA8ED08-19BB-42B8-9AB0-18470009A0CC}" dt="2021-10-25T15:35:51.701" v="2272" actId="1076"/>
        <pc:sldMkLst>
          <pc:docMk/>
          <pc:sldMk cId="2808102200" sldId="269"/>
        </pc:sldMkLst>
        <pc:spChg chg="del">
          <ac:chgData name="JOAO VICTOR FERNANDES SOUZA" userId="f29e24ae-1e66-4ba2-9cc9-c3f977daee36" providerId="ADAL" clId="{4DA8ED08-19BB-42B8-9AB0-18470009A0CC}" dt="2021-10-25T15:28:33.718" v="2158" actId="478"/>
          <ac:spMkLst>
            <pc:docMk/>
            <pc:sldMk cId="2808102200" sldId="269"/>
            <ac:spMk id="2" creationId="{220223A4-BE12-497E-940C-14114D3F780C}"/>
          </ac:spMkLst>
        </pc:spChg>
        <pc:spChg chg="mod">
          <ac:chgData name="JOAO VICTOR FERNANDES SOUZA" userId="f29e24ae-1e66-4ba2-9cc9-c3f977daee36" providerId="ADAL" clId="{4DA8ED08-19BB-42B8-9AB0-18470009A0CC}" dt="2021-10-25T15:35:51.701" v="2272" actId="1076"/>
          <ac:spMkLst>
            <pc:docMk/>
            <pc:sldMk cId="2808102200" sldId="269"/>
            <ac:spMk id="4" creationId="{A222A99B-813E-44F5-BD60-B4F8DDC78153}"/>
          </ac:spMkLst>
        </pc:spChg>
        <pc:spChg chg="add del mod">
          <ac:chgData name="JOAO VICTOR FERNANDES SOUZA" userId="f29e24ae-1e66-4ba2-9cc9-c3f977daee36" providerId="ADAL" clId="{4DA8ED08-19BB-42B8-9AB0-18470009A0CC}" dt="2021-10-25T15:28:34.714" v="2159"/>
          <ac:spMkLst>
            <pc:docMk/>
            <pc:sldMk cId="2808102200" sldId="269"/>
            <ac:spMk id="5" creationId="{572C83E0-CE8C-41AF-9F84-1E8A60BBF83B}"/>
          </ac:spMkLst>
        </pc:spChg>
        <pc:spChg chg="add mod">
          <ac:chgData name="JOAO VICTOR FERNANDES SOUZA" userId="f29e24ae-1e66-4ba2-9cc9-c3f977daee36" providerId="ADAL" clId="{4DA8ED08-19BB-42B8-9AB0-18470009A0CC}" dt="2021-10-25T15:32:58.795" v="2204" actId="1076"/>
          <ac:spMkLst>
            <pc:docMk/>
            <pc:sldMk cId="2808102200" sldId="269"/>
            <ac:spMk id="7" creationId="{D51CC719-9B3E-43C0-95DF-00874A2D1357}"/>
          </ac:spMkLst>
        </pc:spChg>
        <pc:picChg chg="del">
          <ac:chgData name="JOAO VICTOR FERNANDES SOUZA" userId="f29e24ae-1e66-4ba2-9cc9-c3f977daee36" providerId="ADAL" clId="{4DA8ED08-19BB-42B8-9AB0-18470009A0CC}" dt="2021-10-25T15:30:26.740" v="2173" actId="478"/>
          <ac:picMkLst>
            <pc:docMk/>
            <pc:sldMk cId="2808102200" sldId="269"/>
            <ac:picMk id="6" creationId="{D985F404-1720-460C-AD69-72D018BD40C1}"/>
          </ac:picMkLst>
        </pc:picChg>
        <pc:picChg chg="add mod modCrop">
          <ac:chgData name="JOAO VICTOR FERNANDES SOUZA" userId="f29e24ae-1e66-4ba2-9cc9-c3f977daee36" providerId="ADAL" clId="{4DA8ED08-19BB-42B8-9AB0-18470009A0CC}" dt="2021-10-25T15:32:54.273" v="2202" actId="1076"/>
          <ac:picMkLst>
            <pc:docMk/>
            <pc:sldMk cId="2808102200" sldId="269"/>
            <ac:picMk id="9" creationId="{6DC66A97-C11D-4990-B70E-6CB9999DF1F7}"/>
          </ac:picMkLst>
        </pc:picChg>
      </pc:sldChg>
      <pc:sldChg chg="addSp delSp modSp add mod delAnim modAnim">
        <pc:chgData name="JOAO VICTOR FERNANDES SOUZA" userId="f29e24ae-1e66-4ba2-9cc9-c3f977daee36" providerId="ADAL" clId="{4DA8ED08-19BB-42B8-9AB0-18470009A0CC}" dt="2021-10-25T15:49:00.309" v="2387"/>
        <pc:sldMkLst>
          <pc:docMk/>
          <pc:sldMk cId="4119413859" sldId="270"/>
        </pc:sldMkLst>
        <pc:spChg chg="mod">
          <ac:chgData name="JOAO VICTOR FERNANDES SOUZA" userId="f29e24ae-1e66-4ba2-9cc9-c3f977daee36" providerId="ADAL" clId="{4DA8ED08-19BB-42B8-9AB0-18470009A0CC}" dt="2021-10-25T15:42:49.340" v="2356" actId="20577"/>
          <ac:spMkLst>
            <pc:docMk/>
            <pc:sldMk cId="4119413859" sldId="270"/>
            <ac:spMk id="4" creationId="{A222A99B-813E-44F5-BD60-B4F8DDC78153}"/>
          </ac:spMkLst>
        </pc:spChg>
        <pc:spChg chg="mod">
          <ac:chgData name="JOAO VICTOR FERNANDES SOUZA" userId="f29e24ae-1e66-4ba2-9cc9-c3f977daee36" providerId="ADAL" clId="{4DA8ED08-19BB-42B8-9AB0-18470009A0CC}" dt="2021-10-25T15:36:35.397" v="2298" actId="20577"/>
          <ac:spMkLst>
            <pc:docMk/>
            <pc:sldMk cId="4119413859" sldId="270"/>
            <ac:spMk id="7" creationId="{D51CC719-9B3E-43C0-95DF-00874A2D1357}"/>
          </ac:spMkLst>
        </pc:spChg>
        <pc:picChg chg="add mod modCrop">
          <ac:chgData name="JOAO VICTOR FERNANDES SOUZA" userId="f29e24ae-1e66-4ba2-9cc9-c3f977daee36" providerId="ADAL" clId="{4DA8ED08-19BB-42B8-9AB0-18470009A0CC}" dt="2021-10-25T15:39:47.260" v="2327" actId="1076"/>
          <ac:picMkLst>
            <pc:docMk/>
            <pc:sldMk cId="4119413859" sldId="270"/>
            <ac:picMk id="3" creationId="{C9D9A906-96DD-4E75-BECC-1597445336BB}"/>
          </ac:picMkLst>
        </pc:picChg>
        <pc:picChg chg="add del mod">
          <ac:chgData name="JOAO VICTOR FERNANDES SOUZA" userId="f29e24ae-1e66-4ba2-9cc9-c3f977daee36" providerId="ADAL" clId="{4DA8ED08-19BB-42B8-9AB0-18470009A0CC}" dt="2021-10-25T15:39:24.729" v="2324" actId="478"/>
          <ac:picMkLst>
            <pc:docMk/>
            <pc:sldMk cId="4119413859" sldId="270"/>
            <ac:picMk id="6" creationId="{D744AF56-F744-487A-8334-9814130DCC43}"/>
          </ac:picMkLst>
        </pc:picChg>
        <pc:picChg chg="del">
          <ac:chgData name="JOAO VICTOR FERNANDES SOUZA" userId="f29e24ae-1e66-4ba2-9cc9-c3f977daee36" providerId="ADAL" clId="{4DA8ED08-19BB-42B8-9AB0-18470009A0CC}" dt="2021-10-25T15:37:45.664" v="2302" actId="478"/>
          <ac:picMkLst>
            <pc:docMk/>
            <pc:sldMk cId="4119413859" sldId="270"/>
            <ac:picMk id="9" creationId="{6DC66A97-C11D-4990-B70E-6CB9999DF1F7}"/>
          </ac:picMkLst>
        </pc:picChg>
        <pc:picChg chg="add del mod">
          <ac:chgData name="JOAO VICTOR FERNANDES SOUZA" userId="f29e24ae-1e66-4ba2-9cc9-c3f977daee36" providerId="ADAL" clId="{4DA8ED08-19BB-42B8-9AB0-18470009A0CC}" dt="2021-10-25T15:39:57.983" v="2331" actId="478"/>
          <ac:picMkLst>
            <pc:docMk/>
            <pc:sldMk cId="4119413859" sldId="270"/>
            <ac:picMk id="10" creationId="{09193C8B-DB67-4220-9042-0120BD7FB38D}"/>
          </ac:picMkLst>
        </pc:picChg>
        <pc:picChg chg="add del mod">
          <ac:chgData name="JOAO VICTOR FERNANDES SOUZA" userId="f29e24ae-1e66-4ba2-9cc9-c3f977daee36" providerId="ADAL" clId="{4DA8ED08-19BB-42B8-9AB0-18470009A0CC}" dt="2021-10-25T15:40:19.356" v="2337" actId="478"/>
          <ac:picMkLst>
            <pc:docMk/>
            <pc:sldMk cId="4119413859" sldId="270"/>
            <ac:picMk id="12" creationId="{EB29B2FB-F31F-4257-85FD-4A30C1ADB00A}"/>
          </ac:picMkLst>
        </pc:picChg>
        <pc:picChg chg="add mod">
          <ac:chgData name="JOAO VICTOR FERNANDES SOUZA" userId="f29e24ae-1e66-4ba2-9cc9-c3f977daee36" providerId="ADAL" clId="{4DA8ED08-19BB-42B8-9AB0-18470009A0CC}" dt="2021-10-25T15:41:04.677" v="2346" actId="1076"/>
          <ac:picMkLst>
            <pc:docMk/>
            <pc:sldMk cId="4119413859" sldId="270"/>
            <ac:picMk id="14" creationId="{E447FEE3-0B04-4BAD-A2FB-C6361C388B6C}"/>
          </ac:picMkLst>
        </pc:picChg>
        <pc:picChg chg="add mod">
          <ac:chgData name="JOAO VICTOR FERNANDES SOUZA" userId="f29e24ae-1e66-4ba2-9cc9-c3f977daee36" providerId="ADAL" clId="{4DA8ED08-19BB-42B8-9AB0-18470009A0CC}" dt="2021-10-25T15:48:17.868" v="2381" actId="1076"/>
          <ac:picMkLst>
            <pc:docMk/>
            <pc:sldMk cId="4119413859" sldId="270"/>
            <ac:picMk id="16" creationId="{9EB74B82-3AFE-4B18-AFB3-4E3B369AB27E}"/>
          </ac:picMkLst>
        </pc:picChg>
        <pc:picChg chg="add del">
          <ac:chgData name="JOAO VICTOR FERNANDES SOUZA" userId="f29e24ae-1e66-4ba2-9cc9-c3f977daee36" providerId="ADAL" clId="{4DA8ED08-19BB-42B8-9AB0-18470009A0CC}" dt="2021-10-25T15:46:20.988" v="2369" actId="478"/>
          <ac:picMkLst>
            <pc:docMk/>
            <pc:sldMk cId="4119413859" sldId="270"/>
            <ac:picMk id="18" creationId="{0E2E8DCD-34BA-4804-ABDF-7989636484EB}"/>
          </ac:picMkLst>
        </pc:picChg>
        <pc:picChg chg="add mod">
          <ac:chgData name="JOAO VICTOR FERNANDES SOUZA" userId="f29e24ae-1e66-4ba2-9cc9-c3f977daee36" providerId="ADAL" clId="{4DA8ED08-19BB-42B8-9AB0-18470009A0CC}" dt="2021-10-25T15:48:45.990" v="2386" actId="1076"/>
          <ac:picMkLst>
            <pc:docMk/>
            <pc:sldMk cId="4119413859" sldId="270"/>
            <ac:picMk id="20" creationId="{293BE1B6-C194-40CD-8CD7-07A2433DFFEA}"/>
          </ac:picMkLst>
        </pc:picChg>
      </pc:sldChg>
      <pc:sldChg chg="addSp delSp modSp add mod ord">
        <pc:chgData name="JOAO VICTOR FERNANDES SOUZA" userId="f29e24ae-1e66-4ba2-9cc9-c3f977daee36" providerId="ADAL" clId="{4DA8ED08-19BB-42B8-9AB0-18470009A0CC}" dt="2021-10-25T15:53:18.893" v="2439" actId="1076"/>
        <pc:sldMkLst>
          <pc:docMk/>
          <pc:sldMk cId="2542939174" sldId="271"/>
        </pc:sldMkLst>
        <pc:spChg chg="mod">
          <ac:chgData name="JOAO VICTOR FERNANDES SOUZA" userId="f29e24ae-1e66-4ba2-9cc9-c3f977daee36" providerId="ADAL" clId="{4DA8ED08-19BB-42B8-9AB0-18470009A0CC}" dt="2021-10-25T15:53:18.893" v="2439" actId="1076"/>
          <ac:spMkLst>
            <pc:docMk/>
            <pc:sldMk cId="2542939174" sldId="271"/>
            <ac:spMk id="4" creationId="{A222A99B-813E-44F5-BD60-B4F8DDC78153}"/>
          </ac:spMkLst>
        </pc:spChg>
        <pc:spChg chg="mod">
          <ac:chgData name="JOAO VICTOR FERNANDES SOUZA" userId="f29e24ae-1e66-4ba2-9cc9-c3f977daee36" providerId="ADAL" clId="{4DA8ED08-19BB-42B8-9AB0-18470009A0CC}" dt="2021-10-25T15:52:28.437" v="2423" actId="1076"/>
          <ac:spMkLst>
            <pc:docMk/>
            <pc:sldMk cId="2542939174" sldId="271"/>
            <ac:spMk id="7" creationId="{D51CC719-9B3E-43C0-95DF-00874A2D1357}"/>
          </ac:spMkLst>
        </pc:spChg>
        <pc:picChg chg="add mod">
          <ac:chgData name="JOAO VICTOR FERNANDES SOUZA" userId="f29e24ae-1e66-4ba2-9cc9-c3f977daee36" providerId="ADAL" clId="{4DA8ED08-19BB-42B8-9AB0-18470009A0CC}" dt="2021-10-25T15:52:35.321" v="2426" actId="1076"/>
          <ac:picMkLst>
            <pc:docMk/>
            <pc:sldMk cId="2542939174" sldId="271"/>
            <ac:picMk id="3" creationId="{C25951B3-A373-444D-AACA-2F1E9DA2E8DA}"/>
          </ac:picMkLst>
        </pc:picChg>
        <pc:picChg chg="del">
          <ac:chgData name="JOAO VICTOR FERNANDES SOUZA" userId="f29e24ae-1e66-4ba2-9cc9-c3f977daee36" providerId="ADAL" clId="{4DA8ED08-19BB-42B8-9AB0-18470009A0CC}" dt="2021-10-25T15:50:32.954" v="2398" actId="478"/>
          <ac:picMkLst>
            <pc:docMk/>
            <pc:sldMk cId="2542939174" sldId="271"/>
            <ac:picMk id="9" creationId="{6DC66A97-C11D-4990-B70E-6CB9999DF1F7}"/>
          </ac:picMkLst>
        </pc:picChg>
      </pc:sldChg>
      <pc:sldChg chg="addSp delSp modSp add mod">
        <pc:chgData name="JOAO VICTOR FERNANDES SOUZA" userId="f29e24ae-1e66-4ba2-9cc9-c3f977daee36" providerId="ADAL" clId="{4DA8ED08-19BB-42B8-9AB0-18470009A0CC}" dt="2021-10-25T15:56:50.762" v="2466" actId="1076"/>
        <pc:sldMkLst>
          <pc:docMk/>
          <pc:sldMk cId="399004614" sldId="272"/>
        </pc:sldMkLst>
        <pc:spChg chg="del">
          <ac:chgData name="JOAO VICTOR FERNANDES SOUZA" userId="f29e24ae-1e66-4ba2-9cc9-c3f977daee36" providerId="ADAL" clId="{4DA8ED08-19BB-42B8-9AB0-18470009A0CC}" dt="2021-10-25T15:56:26.805" v="2451" actId="478"/>
          <ac:spMkLst>
            <pc:docMk/>
            <pc:sldMk cId="399004614" sldId="272"/>
            <ac:spMk id="4" creationId="{A222A99B-813E-44F5-BD60-B4F8DDC78153}"/>
          </ac:spMkLst>
        </pc:spChg>
        <pc:spChg chg="mod">
          <ac:chgData name="JOAO VICTOR FERNANDES SOUZA" userId="f29e24ae-1e66-4ba2-9cc9-c3f977daee36" providerId="ADAL" clId="{4DA8ED08-19BB-42B8-9AB0-18470009A0CC}" dt="2021-10-25T15:56:42.291" v="2461" actId="1076"/>
          <ac:spMkLst>
            <pc:docMk/>
            <pc:sldMk cId="399004614" sldId="272"/>
            <ac:spMk id="7" creationId="{D51CC719-9B3E-43C0-95DF-00874A2D1357}"/>
          </ac:spMkLst>
        </pc:spChg>
        <pc:spChg chg="add del mod">
          <ac:chgData name="JOAO VICTOR FERNANDES SOUZA" userId="f29e24ae-1e66-4ba2-9cc9-c3f977daee36" providerId="ADAL" clId="{4DA8ED08-19BB-42B8-9AB0-18470009A0CC}" dt="2021-10-25T15:56:34.709" v="2456"/>
          <ac:spMkLst>
            <pc:docMk/>
            <pc:sldMk cId="399004614" sldId="272"/>
            <ac:spMk id="8" creationId="{C6277AFA-DF63-4EA5-BCE3-D05ACC596ECA}"/>
          </ac:spMkLst>
        </pc:spChg>
        <pc:picChg chg="del">
          <ac:chgData name="JOAO VICTOR FERNANDES SOUZA" userId="f29e24ae-1e66-4ba2-9cc9-c3f977daee36" providerId="ADAL" clId="{4DA8ED08-19BB-42B8-9AB0-18470009A0CC}" dt="2021-10-25T15:54:13.746" v="2447" actId="478"/>
          <ac:picMkLst>
            <pc:docMk/>
            <pc:sldMk cId="399004614" sldId="272"/>
            <ac:picMk id="3" creationId="{C25951B3-A373-444D-AACA-2F1E9DA2E8DA}"/>
          </ac:picMkLst>
        </pc:picChg>
        <pc:picChg chg="add del mod">
          <ac:chgData name="JOAO VICTOR FERNANDES SOUZA" userId="f29e24ae-1e66-4ba2-9cc9-c3f977daee36" providerId="ADAL" clId="{4DA8ED08-19BB-42B8-9AB0-18470009A0CC}" dt="2021-10-25T15:56:36.881" v="2458" actId="478"/>
          <ac:picMkLst>
            <pc:docMk/>
            <pc:sldMk cId="399004614" sldId="272"/>
            <ac:picMk id="5" creationId="{3C62B56E-EB79-4B02-9A4A-22DDAAA8BFA9}"/>
          </ac:picMkLst>
        </pc:picChg>
        <pc:picChg chg="add mod">
          <ac:chgData name="JOAO VICTOR FERNANDES SOUZA" userId="f29e24ae-1e66-4ba2-9cc9-c3f977daee36" providerId="ADAL" clId="{4DA8ED08-19BB-42B8-9AB0-18470009A0CC}" dt="2021-10-25T15:56:50.762" v="2466" actId="1076"/>
          <ac:picMkLst>
            <pc:docMk/>
            <pc:sldMk cId="399004614" sldId="272"/>
            <ac:picMk id="9" creationId="{91C625E4-BB00-4124-990D-764292D9AE5A}"/>
          </ac:picMkLst>
        </pc:picChg>
      </pc:sldChg>
      <pc:sldChg chg="addSp delSp modSp add del mod ord">
        <pc:chgData name="JOAO VICTOR FERNANDES SOUZA" userId="f29e24ae-1e66-4ba2-9cc9-c3f977daee36" providerId="ADAL" clId="{4DA8ED08-19BB-42B8-9AB0-18470009A0CC}" dt="2021-10-25T17:01:03.619" v="2899" actId="47"/>
        <pc:sldMkLst>
          <pc:docMk/>
          <pc:sldMk cId="3267959989" sldId="273"/>
        </pc:sldMkLst>
        <pc:spChg chg="del">
          <ac:chgData name="JOAO VICTOR FERNANDES SOUZA" userId="f29e24ae-1e66-4ba2-9cc9-c3f977daee36" providerId="ADAL" clId="{4DA8ED08-19BB-42B8-9AB0-18470009A0CC}" dt="2021-10-25T16:00:05.823" v="2478" actId="478"/>
          <ac:spMkLst>
            <pc:docMk/>
            <pc:sldMk cId="3267959989" sldId="273"/>
            <ac:spMk id="4" creationId="{A222A99B-813E-44F5-BD60-B4F8DDC78153}"/>
          </ac:spMkLst>
        </pc:spChg>
        <pc:spChg chg="add del mod">
          <ac:chgData name="JOAO VICTOR FERNANDES SOUZA" userId="f29e24ae-1e66-4ba2-9cc9-c3f977daee36" providerId="ADAL" clId="{4DA8ED08-19BB-42B8-9AB0-18470009A0CC}" dt="2021-10-25T16:00:07.994" v="2480"/>
          <ac:spMkLst>
            <pc:docMk/>
            <pc:sldMk cId="3267959989" sldId="273"/>
            <ac:spMk id="6" creationId="{882F136A-5448-4AE0-B0AE-490CE2E07F8D}"/>
          </ac:spMkLst>
        </pc:spChg>
        <pc:spChg chg="mod">
          <ac:chgData name="JOAO VICTOR FERNANDES SOUZA" userId="f29e24ae-1e66-4ba2-9cc9-c3f977daee36" providerId="ADAL" clId="{4DA8ED08-19BB-42B8-9AB0-18470009A0CC}" dt="2021-10-25T16:00:20.458" v="2484" actId="1076"/>
          <ac:spMkLst>
            <pc:docMk/>
            <pc:sldMk cId="3267959989" sldId="273"/>
            <ac:spMk id="7" creationId="{D51CC719-9B3E-43C0-95DF-00874A2D1357}"/>
          </ac:spMkLst>
        </pc:spChg>
        <pc:picChg chg="add del mod">
          <ac:chgData name="JOAO VICTOR FERNANDES SOUZA" userId="f29e24ae-1e66-4ba2-9cc9-c3f977daee36" providerId="ADAL" clId="{4DA8ED08-19BB-42B8-9AB0-18470009A0CC}" dt="2021-10-25T16:00:07.490" v="2479" actId="21"/>
          <ac:picMkLst>
            <pc:docMk/>
            <pc:sldMk cId="3267959989" sldId="273"/>
            <ac:picMk id="3" creationId="{0C741544-0CB2-4ACE-A155-9D2F4358E51F}"/>
          </ac:picMkLst>
        </pc:picChg>
        <pc:picChg chg="del">
          <ac:chgData name="JOAO VICTOR FERNANDES SOUZA" userId="f29e24ae-1e66-4ba2-9cc9-c3f977daee36" providerId="ADAL" clId="{4DA8ED08-19BB-42B8-9AB0-18470009A0CC}" dt="2021-10-25T15:59:57.370" v="2475" actId="478"/>
          <ac:picMkLst>
            <pc:docMk/>
            <pc:sldMk cId="3267959989" sldId="273"/>
            <ac:picMk id="9" creationId="{6DC66A97-C11D-4990-B70E-6CB9999DF1F7}"/>
          </ac:picMkLst>
        </pc:picChg>
        <pc:picChg chg="add mod modCrop">
          <ac:chgData name="JOAO VICTOR FERNANDES SOUZA" userId="f29e24ae-1e66-4ba2-9cc9-c3f977daee36" providerId="ADAL" clId="{4DA8ED08-19BB-42B8-9AB0-18470009A0CC}" dt="2021-10-25T16:01:24.924" v="2494" actId="1076"/>
          <ac:picMkLst>
            <pc:docMk/>
            <pc:sldMk cId="3267959989" sldId="273"/>
            <ac:picMk id="10" creationId="{E2755DEA-D2FF-4B27-A86D-72BD73D1B26C}"/>
          </ac:picMkLst>
        </pc:picChg>
        <pc:picChg chg="add mod modCrop">
          <ac:chgData name="JOAO VICTOR FERNANDES SOUZA" userId="f29e24ae-1e66-4ba2-9cc9-c3f977daee36" providerId="ADAL" clId="{4DA8ED08-19BB-42B8-9AB0-18470009A0CC}" dt="2021-10-25T16:03:55.230" v="2613" actId="1076"/>
          <ac:picMkLst>
            <pc:docMk/>
            <pc:sldMk cId="3267959989" sldId="273"/>
            <ac:picMk id="11" creationId="{CACD21E2-9D35-482A-8473-3E99658A0BBE}"/>
          </ac:picMkLst>
        </pc:picChg>
      </pc:sldChg>
      <pc:sldChg chg="addSp delSp modSp add mod ord modAnim">
        <pc:chgData name="JOAO VICTOR FERNANDES SOUZA" userId="f29e24ae-1e66-4ba2-9cc9-c3f977daee36" providerId="ADAL" clId="{4DA8ED08-19BB-42B8-9AB0-18470009A0CC}" dt="2021-10-25T16:09:34.621" v="2860" actId="1076"/>
        <pc:sldMkLst>
          <pc:docMk/>
          <pc:sldMk cId="1792759981" sldId="274"/>
        </pc:sldMkLst>
        <pc:spChg chg="mod">
          <ac:chgData name="JOAO VICTOR FERNANDES SOUZA" userId="f29e24ae-1e66-4ba2-9cc9-c3f977daee36" providerId="ADAL" clId="{4DA8ED08-19BB-42B8-9AB0-18470009A0CC}" dt="2021-10-25T16:05:33.296" v="2638" actId="1076"/>
          <ac:spMkLst>
            <pc:docMk/>
            <pc:sldMk cId="1792759981" sldId="274"/>
            <ac:spMk id="4" creationId="{A222A99B-813E-44F5-BD60-B4F8DDC78153}"/>
          </ac:spMkLst>
        </pc:spChg>
        <pc:spChg chg="mod">
          <ac:chgData name="JOAO VICTOR FERNANDES SOUZA" userId="f29e24ae-1e66-4ba2-9cc9-c3f977daee36" providerId="ADAL" clId="{4DA8ED08-19BB-42B8-9AB0-18470009A0CC}" dt="2021-10-25T16:02:23.968" v="2514" actId="20577"/>
          <ac:spMkLst>
            <pc:docMk/>
            <pc:sldMk cId="1792759981" sldId="274"/>
            <ac:spMk id="7" creationId="{D51CC719-9B3E-43C0-95DF-00874A2D1357}"/>
          </ac:spMkLst>
        </pc:spChg>
        <pc:spChg chg="add mod">
          <ac:chgData name="JOAO VICTOR FERNANDES SOUZA" userId="f29e24ae-1e66-4ba2-9cc9-c3f977daee36" providerId="ADAL" clId="{4DA8ED08-19BB-42B8-9AB0-18470009A0CC}" dt="2021-10-25T16:07:26.114" v="2731" actId="14100"/>
          <ac:spMkLst>
            <pc:docMk/>
            <pc:sldMk cId="1792759981" sldId="274"/>
            <ac:spMk id="9" creationId="{867C1C4F-86EB-4B5C-96BB-91DD46772D0A}"/>
          </ac:spMkLst>
        </pc:spChg>
        <pc:spChg chg="add mod">
          <ac:chgData name="JOAO VICTOR FERNANDES SOUZA" userId="f29e24ae-1e66-4ba2-9cc9-c3f977daee36" providerId="ADAL" clId="{4DA8ED08-19BB-42B8-9AB0-18470009A0CC}" dt="2021-10-25T16:09:31.045" v="2859" actId="1076"/>
          <ac:spMkLst>
            <pc:docMk/>
            <pc:sldMk cId="1792759981" sldId="274"/>
            <ac:spMk id="10" creationId="{0C615583-4813-4590-B950-7D32EF236F23}"/>
          </ac:spMkLst>
        </pc:spChg>
        <pc:picChg chg="del">
          <ac:chgData name="JOAO VICTOR FERNANDES SOUZA" userId="f29e24ae-1e66-4ba2-9cc9-c3f977daee36" providerId="ADAL" clId="{4DA8ED08-19BB-42B8-9AB0-18470009A0CC}" dt="2021-10-25T16:01:47.033" v="2502" actId="478"/>
          <ac:picMkLst>
            <pc:docMk/>
            <pc:sldMk cId="1792759981" sldId="274"/>
            <ac:picMk id="3" creationId="{C25951B3-A373-444D-AACA-2F1E9DA2E8DA}"/>
          </ac:picMkLst>
        </pc:picChg>
        <pc:picChg chg="add mod">
          <ac:chgData name="JOAO VICTOR FERNANDES SOUZA" userId="f29e24ae-1e66-4ba2-9cc9-c3f977daee36" providerId="ADAL" clId="{4DA8ED08-19BB-42B8-9AB0-18470009A0CC}" dt="2021-10-25T16:09:34.621" v="2860" actId="1076"/>
          <ac:picMkLst>
            <pc:docMk/>
            <pc:sldMk cId="1792759981" sldId="274"/>
            <ac:picMk id="5" creationId="{CB5143F4-F240-4842-BE17-C1614CD9868E}"/>
          </ac:picMkLst>
        </pc:picChg>
        <pc:picChg chg="add mod">
          <ac:chgData name="JOAO VICTOR FERNANDES SOUZA" userId="f29e24ae-1e66-4ba2-9cc9-c3f977daee36" providerId="ADAL" clId="{4DA8ED08-19BB-42B8-9AB0-18470009A0CC}" dt="2021-10-25T16:07:20.193" v="2729" actId="1076"/>
          <ac:picMkLst>
            <pc:docMk/>
            <pc:sldMk cId="1792759981" sldId="274"/>
            <ac:picMk id="6" creationId="{B06ABD66-F29B-423C-A8D0-6C98C8590D77}"/>
          </ac:picMkLst>
        </pc:picChg>
        <pc:picChg chg="add mod">
          <ac:chgData name="JOAO VICTOR FERNANDES SOUZA" userId="f29e24ae-1e66-4ba2-9cc9-c3f977daee36" providerId="ADAL" clId="{4DA8ED08-19BB-42B8-9AB0-18470009A0CC}" dt="2021-10-25T16:05:34.626" v="2639" actId="1076"/>
          <ac:picMkLst>
            <pc:docMk/>
            <pc:sldMk cId="1792759981" sldId="274"/>
            <ac:picMk id="8" creationId="{839345F0-4F84-480D-A6B5-9F28241A68B6}"/>
          </ac:picMkLst>
        </pc:picChg>
        <pc:picChg chg="add mod">
          <ac:chgData name="JOAO VICTOR FERNANDES SOUZA" userId="f29e24ae-1e66-4ba2-9cc9-c3f977daee36" providerId="ADAL" clId="{4DA8ED08-19BB-42B8-9AB0-18470009A0CC}" dt="2021-10-25T16:08:35.211" v="2747" actId="1076"/>
          <ac:picMkLst>
            <pc:docMk/>
            <pc:sldMk cId="1792759981" sldId="274"/>
            <ac:picMk id="12" creationId="{9A440900-E894-4007-899C-822AEFD0073E}"/>
          </ac:picMkLst>
        </pc:picChg>
      </pc:sldChg>
      <pc:sldChg chg="modSp new mod modTransition">
        <pc:chgData name="JOAO VICTOR FERNANDES SOUZA" userId="f29e24ae-1e66-4ba2-9cc9-c3f977daee36" providerId="ADAL" clId="{4DA8ED08-19BB-42B8-9AB0-18470009A0CC}" dt="2021-10-25T17:02:06.867" v="2911"/>
        <pc:sldMkLst>
          <pc:docMk/>
          <pc:sldMk cId="2341166361" sldId="275"/>
        </pc:sldMkLst>
        <pc:spChg chg="mod">
          <ac:chgData name="JOAO VICTOR FERNANDES SOUZA" userId="f29e24ae-1e66-4ba2-9cc9-c3f977daee36" providerId="ADAL" clId="{4DA8ED08-19BB-42B8-9AB0-18470009A0CC}" dt="2021-10-25T16:10:44.528" v="2898" actId="20577"/>
          <ac:spMkLst>
            <pc:docMk/>
            <pc:sldMk cId="2341166361" sldId="275"/>
            <ac:spMk id="2" creationId="{8B5AFC16-0C22-4988-ADED-95202B1D6644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5T02:16:38.277" idx="1">
    <p:pos x="10" y="10"/>
    <p:text>HTML, servindo de base estrutural e sendo responsável pela criação de divisórias e de outras partes que compõem todo o site; de marcação CSS, responsável pelo adicionamento de estilos, junto do desenvolvimento do design e pelo “polimento” visual; de programação PHP, responsável principalmente pela conexão entre o banco de dados e a aplicação, possuindo vital importância para o registro e salvamento de dados; de programação JavaScript, efetua funções específicas como forma de ferramenta para uma maior dinamização. Além dessas linguagens, também é utilizado o Banco de Dados MySQL como forma de gerenciamento de dados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02C2C-1CF0-4687-AB62-493FA0A2AA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30BAC44-5000-43C8-9A01-56604B55549E}">
      <dgm:prSet phldrT="[Texto]"/>
      <dgm:spPr>
        <a:solidFill>
          <a:srgbClr val="9C0404"/>
        </a:solidFill>
      </dgm:spPr>
      <dgm:t>
        <a:bodyPr/>
        <a:lstStyle/>
        <a:p>
          <a:pPr>
            <a:buClr>
              <a:srgbClr val="9C0404"/>
            </a:buClr>
            <a:buSzPct val="80000"/>
            <a:buFont typeface="+mj-lt"/>
            <a:buAutoNum type="arabicPeriod"/>
          </a:pPr>
          <a:r>
            <a:rPr lang="pt-BR" dirty="0"/>
            <a:t>consultas de forma simples e versáteis</a:t>
          </a:r>
        </a:p>
      </dgm:t>
    </dgm:pt>
    <dgm:pt modelId="{8AF4B160-2856-4A84-9CAC-66490F904A8D}" type="parTrans" cxnId="{27EE5DFA-2144-4E61-897A-A8E0E87011FE}">
      <dgm:prSet/>
      <dgm:spPr/>
      <dgm:t>
        <a:bodyPr/>
        <a:lstStyle/>
        <a:p>
          <a:endParaRPr lang="pt-BR"/>
        </a:p>
      </dgm:t>
    </dgm:pt>
    <dgm:pt modelId="{E43A32AD-D2DD-4937-93B3-06B68395AD70}" type="sibTrans" cxnId="{27EE5DFA-2144-4E61-897A-A8E0E87011FE}">
      <dgm:prSet/>
      <dgm:spPr>
        <a:solidFill>
          <a:srgbClr val="8A0404"/>
        </a:solidFill>
        <a:ln>
          <a:solidFill>
            <a:srgbClr val="8A0404"/>
          </a:solidFill>
        </a:ln>
      </dgm:spPr>
      <dgm:t>
        <a:bodyPr/>
        <a:lstStyle/>
        <a:p>
          <a:endParaRPr lang="pt-BR"/>
        </a:p>
      </dgm:t>
    </dgm:pt>
    <dgm:pt modelId="{58FAF740-DC8A-4608-A82D-4C831AA8AD8B}">
      <dgm:prSet phldrT="[Texto]"/>
      <dgm:spPr>
        <a:solidFill>
          <a:srgbClr val="8A0404"/>
        </a:solidFill>
      </dgm:spPr>
      <dgm:t>
        <a:bodyPr/>
        <a:lstStyle/>
        <a:p>
          <a:r>
            <a:rPr lang="pt-BR" dirty="0"/>
            <a:t>facilitação do controle e registro de empréstimos</a:t>
          </a:r>
        </a:p>
      </dgm:t>
    </dgm:pt>
    <dgm:pt modelId="{046DA25C-0B04-4AB3-B66F-AE44918F6E1E}" type="parTrans" cxnId="{531C00A0-2DE4-482A-BF28-BDF180CFFAAD}">
      <dgm:prSet/>
      <dgm:spPr/>
      <dgm:t>
        <a:bodyPr/>
        <a:lstStyle/>
        <a:p>
          <a:endParaRPr lang="pt-BR"/>
        </a:p>
      </dgm:t>
    </dgm:pt>
    <dgm:pt modelId="{469AC760-EC72-4E0B-AA2C-534FD8CCDA05}" type="sibTrans" cxnId="{531C00A0-2DE4-482A-BF28-BDF180CFFAAD}">
      <dgm:prSet/>
      <dgm:spPr/>
      <dgm:t>
        <a:bodyPr/>
        <a:lstStyle/>
        <a:p>
          <a:endParaRPr lang="pt-BR"/>
        </a:p>
      </dgm:t>
    </dgm:pt>
    <dgm:pt modelId="{6E944196-57D1-4309-B3F1-554AB7F896E0}">
      <dgm:prSet phldrT="[Texto]"/>
      <dgm:spPr>
        <a:solidFill>
          <a:srgbClr val="9C0404"/>
        </a:solidFill>
      </dgm:spPr>
      <dgm:t>
        <a:bodyPr/>
        <a:lstStyle/>
        <a:p>
          <a:r>
            <a:rPr lang="pt-BR" dirty="0"/>
            <a:t>registro e controle de empréstimos de forma informatizada e sem uso de cadernos ou livros</a:t>
          </a:r>
        </a:p>
      </dgm:t>
    </dgm:pt>
    <dgm:pt modelId="{29E607C5-4069-4F4A-8571-68BA0F504695}" type="parTrans" cxnId="{4841C044-3625-4AA8-A638-7C4E6E972944}">
      <dgm:prSet/>
      <dgm:spPr/>
      <dgm:t>
        <a:bodyPr/>
        <a:lstStyle/>
        <a:p>
          <a:endParaRPr lang="pt-BR"/>
        </a:p>
      </dgm:t>
    </dgm:pt>
    <dgm:pt modelId="{6D55F6F4-9A72-4CCB-A761-C4CCC86AA58D}" type="sibTrans" cxnId="{4841C044-3625-4AA8-A638-7C4E6E972944}">
      <dgm:prSet/>
      <dgm:spPr/>
      <dgm:t>
        <a:bodyPr/>
        <a:lstStyle/>
        <a:p>
          <a:endParaRPr lang="pt-BR"/>
        </a:p>
      </dgm:t>
    </dgm:pt>
    <dgm:pt modelId="{ED509862-E85B-4B61-80F5-52CDD24204C2}">
      <dgm:prSet phldrT="[Texto]"/>
      <dgm:spPr>
        <a:solidFill>
          <a:srgbClr val="8A0404"/>
        </a:solidFill>
      </dgm:spPr>
      <dgm:t>
        <a:bodyPr/>
        <a:lstStyle/>
        <a:p>
          <a:r>
            <a:rPr lang="pt-BR"/>
            <a:t>capacidade de ampliação e criação de novas ferramentas</a:t>
          </a:r>
          <a:endParaRPr lang="pt-BR" dirty="0"/>
        </a:p>
      </dgm:t>
    </dgm:pt>
    <dgm:pt modelId="{10FDDA11-7EB2-4770-97A6-B002B3292C42}" type="parTrans" cxnId="{B09A6E32-9190-4CC5-ABD0-7B720F7F58EC}">
      <dgm:prSet/>
      <dgm:spPr/>
      <dgm:t>
        <a:bodyPr/>
        <a:lstStyle/>
        <a:p>
          <a:endParaRPr lang="pt-BR"/>
        </a:p>
      </dgm:t>
    </dgm:pt>
    <dgm:pt modelId="{D2786AA9-C852-4859-8CB9-09B8810ECBE2}" type="sibTrans" cxnId="{B09A6E32-9190-4CC5-ABD0-7B720F7F58EC}">
      <dgm:prSet/>
      <dgm:spPr/>
      <dgm:t>
        <a:bodyPr/>
        <a:lstStyle/>
        <a:p>
          <a:endParaRPr lang="pt-BR"/>
        </a:p>
      </dgm:t>
    </dgm:pt>
    <dgm:pt modelId="{CEC97CEC-DF32-4A17-9D2F-C0BC0C94C633}" type="pres">
      <dgm:prSet presAssocID="{42102C2C-1CF0-4687-AB62-493FA0A2AA1E}" presName="Name0" presStyleCnt="0">
        <dgm:presLayoutVars>
          <dgm:chMax val="7"/>
          <dgm:chPref val="7"/>
          <dgm:dir/>
        </dgm:presLayoutVars>
      </dgm:prSet>
      <dgm:spPr/>
    </dgm:pt>
    <dgm:pt modelId="{EC7C10D4-3EB8-4DAB-A104-947C4B40213E}" type="pres">
      <dgm:prSet presAssocID="{42102C2C-1CF0-4687-AB62-493FA0A2AA1E}" presName="Name1" presStyleCnt="0"/>
      <dgm:spPr/>
    </dgm:pt>
    <dgm:pt modelId="{10249E53-58DA-4642-AAAD-85B8FFE4E81E}" type="pres">
      <dgm:prSet presAssocID="{42102C2C-1CF0-4687-AB62-493FA0A2AA1E}" presName="cycle" presStyleCnt="0"/>
      <dgm:spPr/>
    </dgm:pt>
    <dgm:pt modelId="{F8DCC035-3F5C-4E8A-A038-62EFE091E8D8}" type="pres">
      <dgm:prSet presAssocID="{42102C2C-1CF0-4687-AB62-493FA0A2AA1E}" presName="srcNode" presStyleLbl="node1" presStyleIdx="0" presStyleCnt="4"/>
      <dgm:spPr/>
    </dgm:pt>
    <dgm:pt modelId="{E20E6E6A-5F37-4830-9F10-62AAC3FE2120}" type="pres">
      <dgm:prSet presAssocID="{42102C2C-1CF0-4687-AB62-493FA0A2AA1E}" presName="conn" presStyleLbl="parChTrans1D2" presStyleIdx="0" presStyleCnt="1"/>
      <dgm:spPr/>
    </dgm:pt>
    <dgm:pt modelId="{D88EC634-532D-4205-A86F-5F2A33406587}" type="pres">
      <dgm:prSet presAssocID="{42102C2C-1CF0-4687-AB62-493FA0A2AA1E}" presName="extraNode" presStyleLbl="node1" presStyleIdx="0" presStyleCnt="4"/>
      <dgm:spPr/>
    </dgm:pt>
    <dgm:pt modelId="{07D5E07E-5E35-4827-A9AA-0D45E06D146F}" type="pres">
      <dgm:prSet presAssocID="{42102C2C-1CF0-4687-AB62-493FA0A2AA1E}" presName="dstNode" presStyleLbl="node1" presStyleIdx="0" presStyleCnt="4"/>
      <dgm:spPr/>
    </dgm:pt>
    <dgm:pt modelId="{41B91E13-2337-43D5-906C-2FD830809A24}" type="pres">
      <dgm:prSet presAssocID="{530BAC44-5000-43C8-9A01-56604B55549E}" presName="text_1" presStyleLbl="node1" presStyleIdx="0" presStyleCnt="4">
        <dgm:presLayoutVars>
          <dgm:bulletEnabled val="1"/>
        </dgm:presLayoutVars>
      </dgm:prSet>
      <dgm:spPr/>
    </dgm:pt>
    <dgm:pt modelId="{63FF5AB4-C4A7-4A7C-8FE2-9D98577C9B05}" type="pres">
      <dgm:prSet presAssocID="{530BAC44-5000-43C8-9A01-56604B55549E}" presName="accent_1" presStyleCnt="0"/>
      <dgm:spPr/>
    </dgm:pt>
    <dgm:pt modelId="{37F78F5E-8469-4C1A-8373-3517136788EA}" type="pres">
      <dgm:prSet presAssocID="{530BAC44-5000-43C8-9A01-56604B55549E}" presName="accentRepeatNode" presStyleLbl="solidFgAcc1" presStyleIdx="0" presStyleCnt="4"/>
      <dgm:spPr>
        <a:ln>
          <a:solidFill>
            <a:srgbClr val="8A0404"/>
          </a:solidFill>
        </a:ln>
      </dgm:spPr>
    </dgm:pt>
    <dgm:pt modelId="{9B2E1D74-E81C-4C23-8B0B-98A05CB3EAF7}" type="pres">
      <dgm:prSet presAssocID="{58FAF740-DC8A-4608-A82D-4C831AA8AD8B}" presName="text_2" presStyleLbl="node1" presStyleIdx="1" presStyleCnt="4">
        <dgm:presLayoutVars>
          <dgm:bulletEnabled val="1"/>
        </dgm:presLayoutVars>
      </dgm:prSet>
      <dgm:spPr/>
    </dgm:pt>
    <dgm:pt modelId="{5136F309-E27A-40BF-86F2-D4C3E16FC66F}" type="pres">
      <dgm:prSet presAssocID="{58FAF740-DC8A-4608-A82D-4C831AA8AD8B}" presName="accent_2" presStyleCnt="0"/>
      <dgm:spPr/>
    </dgm:pt>
    <dgm:pt modelId="{8727D800-2874-4F40-8345-7345A5F9B6A0}" type="pres">
      <dgm:prSet presAssocID="{58FAF740-DC8A-4608-A82D-4C831AA8AD8B}" presName="accentRepeatNode" presStyleLbl="solidFgAcc1" presStyleIdx="1" presStyleCnt="4"/>
      <dgm:spPr>
        <a:ln>
          <a:solidFill>
            <a:srgbClr val="8A0404"/>
          </a:solidFill>
        </a:ln>
      </dgm:spPr>
    </dgm:pt>
    <dgm:pt modelId="{99029DD9-1D6B-47C4-B662-3445EAB13550}" type="pres">
      <dgm:prSet presAssocID="{6E944196-57D1-4309-B3F1-554AB7F896E0}" presName="text_3" presStyleLbl="node1" presStyleIdx="2" presStyleCnt="4">
        <dgm:presLayoutVars>
          <dgm:bulletEnabled val="1"/>
        </dgm:presLayoutVars>
      </dgm:prSet>
      <dgm:spPr/>
    </dgm:pt>
    <dgm:pt modelId="{1CCEA339-4628-4001-90BE-9DDC95F2B6B9}" type="pres">
      <dgm:prSet presAssocID="{6E944196-57D1-4309-B3F1-554AB7F896E0}" presName="accent_3" presStyleCnt="0"/>
      <dgm:spPr/>
    </dgm:pt>
    <dgm:pt modelId="{93A30411-548A-40CF-B5BD-2B380F29BE8E}" type="pres">
      <dgm:prSet presAssocID="{6E944196-57D1-4309-B3F1-554AB7F896E0}" presName="accentRepeatNode" presStyleLbl="solidFgAcc1" presStyleIdx="2" presStyleCnt="4"/>
      <dgm:spPr>
        <a:ln>
          <a:solidFill>
            <a:srgbClr val="8A0404"/>
          </a:solidFill>
        </a:ln>
      </dgm:spPr>
    </dgm:pt>
    <dgm:pt modelId="{D4C72587-EADE-43DE-8342-BAE5D64D80A7}" type="pres">
      <dgm:prSet presAssocID="{ED509862-E85B-4B61-80F5-52CDD24204C2}" presName="text_4" presStyleLbl="node1" presStyleIdx="3" presStyleCnt="4">
        <dgm:presLayoutVars>
          <dgm:bulletEnabled val="1"/>
        </dgm:presLayoutVars>
      </dgm:prSet>
      <dgm:spPr/>
    </dgm:pt>
    <dgm:pt modelId="{3567C4DF-83FE-4246-9CC8-4CFDF8CCF1AF}" type="pres">
      <dgm:prSet presAssocID="{ED509862-E85B-4B61-80F5-52CDD24204C2}" presName="accent_4" presStyleCnt="0"/>
      <dgm:spPr/>
    </dgm:pt>
    <dgm:pt modelId="{F1C16DB8-3937-47CF-8EF2-346ECCC3B373}" type="pres">
      <dgm:prSet presAssocID="{ED509862-E85B-4B61-80F5-52CDD24204C2}" presName="accentRepeatNode" presStyleLbl="solidFgAcc1" presStyleIdx="3" presStyleCnt="4"/>
      <dgm:spPr>
        <a:ln>
          <a:solidFill>
            <a:srgbClr val="8A0404"/>
          </a:solidFill>
        </a:ln>
      </dgm:spPr>
    </dgm:pt>
  </dgm:ptLst>
  <dgm:cxnLst>
    <dgm:cxn modelId="{B09A6E32-9190-4CC5-ABD0-7B720F7F58EC}" srcId="{42102C2C-1CF0-4687-AB62-493FA0A2AA1E}" destId="{ED509862-E85B-4B61-80F5-52CDD24204C2}" srcOrd="3" destOrd="0" parTransId="{10FDDA11-7EB2-4770-97A6-B002B3292C42}" sibTransId="{D2786AA9-C852-4859-8CB9-09B8810ECBE2}"/>
    <dgm:cxn modelId="{D086833E-8BD1-4F41-A0FF-1CE30CF3AAEF}" type="presOf" srcId="{530BAC44-5000-43C8-9A01-56604B55549E}" destId="{41B91E13-2337-43D5-906C-2FD830809A24}" srcOrd="0" destOrd="0" presId="urn:microsoft.com/office/officeart/2008/layout/VerticalCurvedList"/>
    <dgm:cxn modelId="{4841C044-3625-4AA8-A638-7C4E6E972944}" srcId="{42102C2C-1CF0-4687-AB62-493FA0A2AA1E}" destId="{6E944196-57D1-4309-B3F1-554AB7F896E0}" srcOrd="2" destOrd="0" parTransId="{29E607C5-4069-4F4A-8571-68BA0F504695}" sibTransId="{6D55F6F4-9A72-4CCB-A761-C4CCC86AA58D}"/>
    <dgm:cxn modelId="{520B1090-BA81-4054-8B30-161B6D1F04D5}" type="presOf" srcId="{42102C2C-1CF0-4687-AB62-493FA0A2AA1E}" destId="{CEC97CEC-DF32-4A17-9D2F-C0BC0C94C633}" srcOrd="0" destOrd="0" presId="urn:microsoft.com/office/officeart/2008/layout/VerticalCurvedList"/>
    <dgm:cxn modelId="{C594F49E-8D46-4B86-9F4C-1E475090A919}" type="presOf" srcId="{E43A32AD-D2DD-4937-93B3-06B68395AD70}" destId="{E20E6E6A-5F37-4830-9F10-62AAC3FE2120}" srcOrd="0" destOrd="0" presId="urn:microsoft.com/office/officeart/2008/layout/VerticalCurvedList"/>
    <dgm:cxn modelId="{531C00A0-2DE4-482A-BF28-BDF180CFFAAD}" srcId="{42102C2C-1CF0-4687-AB62-493FA0A2AA1E}" destId="{58FAF740-DC8A-4608-A82D-4C831AA8AD8B}" srcOrd="1" destOrd="0" parTransId="{046DA25C-0B04-4AB3-B66F-AE44918F6E1E}" sibTransId="{469AC760-EC72-4E0B-AA2C-534FD8CCDA05}"/>
    <dgm:cxn modelId="{2E2ED7B6-C38B-46EB-B9AA-5FA6FA4F22D0}" type="presOf" srcId="{58FAF740-DC8A-4608-A82D-4C831AA8AD8B}" destId="{9B2E1D74-E81C-4C23-8B0B-98A05CB3EAF7}" srcOrd="0" destOrd="0" presId="urn:microsoft.com/office/officeart/2008/layout/VerticalCurvedList"/>
    <dgm:cxn modelId="{A3F4CBEB-FCDB-4542-A08C-510007AD16BE}" type="presOf" srcId="{ED509862-E85B-4B61-80F5-52CDD24204C2}" destId="{D4C72587-EADE-43DE-8342-BAE5D64D80A7}" srcOrd="0" destOrd="0" presId="urn:microsoft.com/office/officeart/2008/layout/VerticalCurvedList"/>
    <dgm:cxn modelId="{CCDCF2F3-0506-4536-991D-AA6D75BE24AA}" type="presOf" srcId="{6E944196-57D1-4309-B3F1-554AB7F896E0}" destId="{99029DD9-1D6B-47C4-B662-3445EAB13550}" srcOrd="0" destOrd="0" presId="urn:microsoft.com/office/officeart/2008/layout/VerticalCurvedList"/>
    <dgm:cxn modelId="{27EE5DFA-2144-4E61-897A-A8E0E87011FE}" srcId="{42102C2C-1CF0-4687-AB62-493FA0A2AA1E}" destId="{530BAC44-5000-43C8-9A01-56604B55549E}" srcOrd="0" destOrd="0" parTransId="{8AF4B160-2856-4A84-9CAC-66490F904A8D}" sibTransId="{E43A32AD-D2DD-4937-93B3-06B68395AD70}"/>
    <dgm:cxn modelId="{FB45A10C-F615-413F-8390-DA911EF1E5B7}" type="presParOf" srcId="{CEC97CEC-DF32-4A17-9D2F-C0BC0C94C633}" destId="{EC7C10D4-3EB8-4DAB-A104-947C4B40213E}" srcOrd="0" destOrd="0" presId="urn:microsoft.com/office/officeart/2008/layout/VerticalCurvedList"/>
    <dgm:cxn modelId="{228A555B-033F-47F6-9661-BEED8B218CA5}" type="presParOf" srcId="{EC7C10D4-3EB8-4DAB-A104-947C4B40213E}" destId="{10249E53-58DA-4642-AAAD-85B8FFE4E81E}" srcOrd="0" destOrd="0" presId="urn:microsoft.com/office/officeart/2008/layout/VerticalCurvedList"/>
    <dgm:cxn modelId="{AE682979-C954-4A6B-A163-53C63E3626F4}" type="presParOf" srcId="{10249E53-58DA-4642-AAAD-85B8FFE4E81E}" destId="{F8DCC035-3F5C-4E8A-A038-62EFE091E8D8}" srcOrd="0" destOrd="0" presId="urn:microsoft.com/office/officeart/2008/layout/VerticalCurvedList"/>
    <dgm:cxn modelId="{17E3186E-F6D7-463A-B00D-F608ED3A449B}" type="presParOf" srcId="{10249E53-58DA-4642-AAAD-85B8FFE4E81E}" destId="{E20E6E6A-5F37-4830-9F10-62AAC3FE2120}" srcOrd="1" destOrd="0" presId="urn:microsoft.com/office/officeart/2008/layout/VerticalCurvedList"/>
    <dgm:cxn modelId="{55EBD06B-B1FD-47CE-9BC4-598A65C66801}" type="presParOf" srcId="{10249E53-58DA-4642-AAAD-85B8FFE4E81E}" destId="{D88EC634-532D-4205-A86F-5F2A33406587}" srcOrd="2" destOrd="0" presId="urn:microsoft.com/office/officeart/2008/layout/VerticalCurvedList"/>
    <dgm:cxn modelId="{91A2232A-2CF0-4177-A745-A206A0F5AC47}" type="presParOf" srcId="{10249E53-58DA-4642-AAAD-85B8FFE4E81E}" destId="{07D5E07E-5E35-4827-A9AA-0D45E06D146F}" srcOrd="3" destOrd="0" presId="urn:microsoft.com/office/officeart/2008/layout/VerticalCurvedList"/>
    <dgm:cxn modelId="{7589D6EB-E0DE-41A4-8486-E0BB460FD672}" type="presParOf" srcId="{EC7C10D4-3EB8-4DAB-A104-947C4B40213E}" destId="{41B91E13-2337-43D5-906C-2FD830809A24}" srcOrd="1" destOrd="0" presId="urn:microsoft.com/office/officeart/2008/layout/VerticalCurvedList"/>
    <dgm:cxn modelId="{3F361FED-162D-4156-8541-FDD6487DFDD3}" type="presParOf" srcId="{EC7C10D4-3EB8-4DAB-A104-947C4B40213E}" destId="{63FF5AB4-C4A7-4A7C-8FE2-9D98577C9B05}" srcOrd="2" destOrd="0" presId="urn:microsoft.com/office/officeart/2008/layout/VerticalCurvedList"/>
    <dgm:cxn modelId="{B0F5EFA4-FF59-43A9-BC3A-F6EA0E436DC4}" type="presParOf" srcId="{63FF5AB4-C4A7-4A7C-8FE2-9D98577C9B05}" destId="{37F78F5E-8469-4C1A-8373-3517136788EA}" srcOrd="0" destOrd="0" presId="urn:microsoft.com/office/officeart/2008/layout/VerticalCurvedList"/>
    <dgm:cxn modelId="{07336E0F-7F42-4F5F-81DA-3F0D05D9BD5B}" type="presParOf" srcId="{EC7C10D4-3EB8-4DAB-A104-947C4B40213E}" destId="{9B2E1D74-E81C-4C23-8B0B-98A05CB3EAF7}" srcOrd="3" destOrd="0" presId="urn:microsoft.com/office/officeart/2008/layout/VerticalCurvedList"/>
    <dgm:cxn modelId="{921BF972-8B26-4C59-88A0-23C22358F185}" type="presParOf" srcId="{EC7C10D4-3EB8-4DAB-A104-947C4B40213E}" destId="{5136F309-E27A-40BF-86F2-D4C3E16FC66F}" srcOrd="4" destOrd="0" presId="urn:microsoft.com/office/officeart/2008/layout/VerticalCurvedList"/>
    <dgm:cxn modelId="{139F7656-073A-4FBF-85BC-4BB32C795313}" type="presParOf" srcId="{5136F309-E27A-40BF-86F2-D4C3E16FC66F}" destId="{8727D800-2874-4F40-8345-7345A5F9B6A0}" srcOrd="0" destOrd="0" presId="urn:microsoft.com/office/officeart/2008/layout/VerticalCurvedList"/>
    <dgm:cxn modelId="{726E99E2-FA0F-4A25-BA3C-3BB07F97E488}" type="presParOf" srcId="{EC7C10D4-3EB8-4DAB-A104-947C4B40213E}" destId="{99029DD9-1D6B-47C4-B662-3445EAB13550}" srcOrd="5" destOrd="0" presId="urn:microsoft.com/office/officeart/2008/layout/VerticalCurvedList"/>
    <dgm:cxn modelId="{3258290B-DF7C-43DB-8C2C-159EFB7ED1E7}" type="presParOf" srcId="{EC7C10D4-3EB8-4DAB-A104-947C4B40213E}" destId="{1CCEA339-4628-4001-90BE-9DDC95F2B6B9}" srcOrd="6" destOrd="0" presId="urn:microsoft.com/office/officeart/2008/layout/VerticalCurvedList"/>
    <dgm:cxn modelId="{EB50573C-3015-40A0-AD01-D98EE4CB7BA4}" type="presParOf" srcId="{1CCEA339-4628-4001-90BE-9DDC95F2B6B9}" destId="{93A30411-548A-40CF-B5BD-2B380F29BE8E}" srcOrd="0" destOrd="0" presId="urn:microsoft.com/office/officeart/2008/layout/VerticalCurvedList"/>
    <dgm:cxn modelId="{29E10903-D4A7-4162-BB62-C823AB21AAAA}" type="presParOf" srcId="{EC7C10D4-3EB8-4DAB-A104-947C4B40213E}" destId="{D4C72587-EADE-43DE-8342-BAE5D64D80A7}" srcOrd="7" destOrd="0" presId="urn:microsoft.com/office/officeart/2008/layout/VerticalCurvedList"/>
    <dgm:cxn modelId="{B8721457-CCC5-4C91-8A63-484DFEF18BC6}" type="presParOf" srcId="{EC7C10D4-3EB8-4DAB-A104-947C4B40213E}" destId="{3567C4DF-83FE-4246-9CC8-4CFDF8CCF1AF}" srcOrd="8" destOrd="0" presId="urn:microsoft.com/office/officeart/2008/layout/VerticalCurvedList"/>
    <dgm:cxn modelId="{1208A4EB-A0AB-416F-941D-649439C82A1A}" type="presParOf" srcId="{3567C4DF-83FE-4246-9CC8-4CFDF8CCF1AF}" destId="{F1C16DB8-3937-47CF-8EF2-346ECCC3B37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E6E6A-5F37-4830-9F10-62AAC3FE2120}">
      <dsp:nvSpPr>
        <dsp:cNvPr id="0" name=""/>
        <dsp:cNvSpPr/>
      </dsp:nvSpPr>
      <dsp:spPr>
        <a:xfrm>
          <a:off x="-4457834" y="-683656"/>
          <a:ext cx="5310662" cy="5310662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solidFill>
          <a:srgbClr val="8A0404"/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B91E13-2337-43D5-906C-2FD830809A24}">
      <dsp:nvSpPr>
        <dsp:cNvPr id="0" name=""/>
        <dsp:cNvSpPr/>
      </dsp:nvSpPr>
      <dsp:spPr>
        <a:xfrm>
          <a:off x="446735" y="303164"/>
          <a:ext cx="8157275" cy="606644"/>
        </a:xfrm>
        <a:prstGeom prst="rect">
          <a:avLst/>
        </a:prstGeom>
        <a:solidFill>
          <a:srgbClr val="9C040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5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9C0404"/>
            </a:buClr>
            <a:buSzPct val="80000"/>
            <a:buFont typeface="+mj-lt"/>
            <a:buNone/>
          </a:pPr>
          <a:r>
            <a:rPr lang="pt-BR" sz="1800" kern="1200" dirty="0"/>
            <a:t>consultas de forma simples e versáteis</a:t>
          </a:r>
        </a:p>
      </dsp:txBody>
      <dsp:txXfrm>
        <a:off x="446735" y="303164"/>
        <a:ext cx="8157275" cy="606644"/>
      </dsp:txXfrm>
    </dsp:sp>
    <dsp:sp modelId="{37F78F5E-8469-4C1A-8373-3517136788EA}">
      <dsp:nvSpPr>
        <dsp:cNvPr id="0" name=""/>
        <dsp:cNvSpPr/>
      </dsp:nvSpPr>
      <dsp:spPr>
        <a:xfrm>
          <a:off x="67582" y="227334"/>
          <a:ext cx="758306" cy="758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E1D74-E81C-4C23-8B0B-98A05CB3EAF7}">
      <dsp:nvSpPr>
        <dsp:cNvPr id="0" name=""/>
        <dsp:cNvSpPr/>
      </dsp:nvSpPr>
      <dsp:spPr>
        <a:xfrm>
          <a:off x="794539" y="1213289"/>
          <a:ext cx="7809471" cy="606644"/>
        </a:xfrm>
        <a:prstGeom prst="rect">
          <a:avLst/>
        </a:prstGeom>
        <a:solidFill>
          <a:srgbClr val="8A040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5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facilitação do controle e registro de empréstimos</a:t>
          </a:r>
        </a:p>
      </dsp:txBody>
      <dsp:txXfrm>
        <a:off x="794539" y="1213289"/>
        <a:ext cx="7809471" cy="606644"/>
      </dsp:txXfrm>
    </dsp:sp>
    <dsp:sp modelId="{8727D800-2874-4F40-8345-7345A5F9B6A0}">
      <dsp:nvSpPr>
        <dsp:cNvPr id="0" name=""/>
        <dsp:cNvSpPr/>
      </dsp:nvSpPr>
      <dsp:spPr>
        <a:xfrm>
          <a:off x="415386" y="1137459"/>
          <a:ext cx="758306" cy="758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29DD9-1D6B-47C4-B662-3445EAB13550}">
      <dsp:nvSpPr>
        <dsp:cNvPr id="0" name=""/>
        <dsp:cNvSpPr/>
      </dsp:nvSpPr>
      <dsp:spPr>
        <a:xfrm>
          <a:off x="794539" y="2123415"/>
          <a:ext cx="7809471" cy="606644"/>
        </a:xfrm>
        <a:prstGeom prst="rect">
          <a:avLst/>
        </a:prstGeom>
        <a:solidFill>
          <a:srgbClr val="9C040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5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registro e controle de empréstimos de forma informatizada e sem uso de cadernos ou livros</a:t>
          </a:r>
        </a:p>
      </dsp:txBody>
      <dsp:txXfrm>
        <a:off x="794539" y="2123415"/>
        <a:ext cx="7809471" cy="606644"/>
      </dsp:txXfrm>
    </dsp:sp>
    <dsp:sp modelId="{93A30411-548A-40CF-B5BD-2B380F29BE8E}">
      <dsp:nvSpPr>
        <dsp:cNvPr id="0" name=""/>
        <dsp:cNvSpPr/>
      </dsp:nvSpPr>
      <dsp:spPr>
        <a:xfrm>
          <a:off x="415386" y="2047584"/>
          <a:ext cx="758306" cy="758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72587-EADE-43DE-8342-BAE5D64D80A7}">
      <dsp:nvSpPr>
        <dsp:cNvPr id="0" name=""/>
        <dsp:cNvSpPr/>
      </dsp:nvSpPr>
      <dsp:spPr>
        <a:xfrm>
          <a:off x="446735" y="3033540"/>
          <a:ext cx="8157275" cy="606644"/>
        </a:xfrm>
        <a:prstGeom prst="rect">
          <a:avLst/>
        </a:prstGeom>
        <a:solidFill>
          <a:srgbClr val="8A040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5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capacidade de ampliação e criação de novas ferramentas</a:t>
          </a:r>
          <a:endParaRPr lang="pt-BR" sz="1800" kern="1200" dirty="0"/>
        </a:p>
      </dsp:txBody>
      <dsp:txXfrm>
        <a:off x="446735" y="3033540"/>
        <a:ext cx="8157275" cy="606644"/>
      </dsp:txXfrm>
    </dsp:sp>
    <dsp:sp modelId="{F1C16DB8-3937-47CF-8EF2-346ECCC3B373}">
      <dsp:nvSpPr>
        <dsp:cNvPr id="0" name=""/>
        <dsp:cNvSpPr/>
      </dsp:nvSpPr>
      <dsp:spPr>
        <a:xfrm>
          <a:off x="67582" y="2957709"/>
          <a:ext cx="758306" cy="758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78CAE-61F2-4360-AE29-D5AD22A19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655762"/>
          </a:xfrm>
        </p:spPr>
        <p:txBody>
          <a:bodyPr anchor="b"/>
          <a:lstStyle>
            <a:lvl1pPr algn="ctr">
              <a:defRPr sz="6000" b="1" i="0" baseline="0">
                <a:latin typeface="Arial" panose="020B0604020202020204" pitchFamily="34" charset="0"/>
              </a:defRPr>
            </a:lvl1pPr>
          </a:lstStyle>
          <a:p>
            <a:r>
              <a:rPr lang="pt-BR" dirty="0"/>
              <a:t>Título do Trabalho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BF5C0-688D-435F-BD83-3EF6B416FD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Nomes do Alunos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E521717-AB3F-4960-A478-28D09577BC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8" y="0"/>
            <a:ext cx="3374571" cy="11901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292C967-D211-48BF-A7AD-B4034F5A2E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9" y="23813"/>
            <a:ext cx="1859280" cy="1095192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9A5AA10-BB44-48A4-A565-3FFF2C37BA72}"/>
              </a:ext>
            </a:extLst>
          </p:cNvPr>
          <p:cNvCxnSpPr/>
          <p:nvPr userDrawn="1"/>
        </p:nvCxnSpPr>
        <p:spPr>
          <a:xfrm>
            <a:off x="3979816" y="6721475"/>
            <a:ext cx="4284000" cy="0"/>
          </a:xfrm>
          <a:prstGeom prst="line">
            <a:avLst/>
          </a:prstGeom>
          <a:ln w="76200">
            <a:solidFill>
              <a:srgbClr val="9E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3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845FD-4439-486E-A4C4-4AD2F2561C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83140"/>
            <a:ext cx="10515600" cy="1325563"/>
          </a:xfrm>
        </p:spPr>
        <p:txBody>
          <a:bodyPr/>
          <a:lstStyle>
            <a:lvl1pPr>
              <a:defRPr b="1" i="0" baseline="0">
                <a:latin typeface="Arial" panose="020B0604020202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8C3F3E-A3C7-4178-AE00-A9883D8AB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33749"/>
            <a:ext cx="10515600" cy="3943214"/>
          </a:xfrm>
        </p:spPr>
        <p:txBody>
          <a:bodyPr>
            <a:normAutofit/>
          </a:bodyPr>
          <a:lstStyle>
            <a:lvl1pPr>
              <a:defRPr sz="2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Conteúdo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C097C9D-60CD-43A3-8D7F-CF508C6B4720}"/>
              </a:ext>
            </a:extLst>
          </p:cNvPr>
          <p:cNvCxnSpPr/>
          <p:nvPr userDrawn="1"/>
        </p:nvCxnSpPr>
        <p:spPr>
          <a:xfrm>
            <a:off x="3979816" y="6721475"/>
            <a:ext cx="4284000" cy="0"/>
          </a:xfrm>
          <a:prstGeom prst="line">
            <a:avLst/>
          </a:prstGeom>
          <a:ln w="76200">
            <a:solidFill>
              <a:srgbClr val="9E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2D970641-D1E3-4E96-8C06-9BE53852F0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9" y="23813"/>
            <a:ext cx="1859280" cy="10951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D71991-CB8B-49B8-85EE-1C78F1CBE7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8" y="0"/>
            <a:ext cx="3374571" cy="11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8C3F3E-A3C7-4178-AE00-A9883D8AB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90104"/>
            <a:ext cx="10515600" cy="4986859"/>
          </a:xfrm>
        </p:spPr>
        <p:txBody>
          <a:bodyPr>
            <a:normAutofit/>
          </a:bodyPr>
          <a:lstStyle>
            <a:lvl1pPr>
              <a:defRPr sz="2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Conteúdo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C097C9D-60CD-43A3-8D7F-CF508C6B4720}"/>
              </a:ext>
            </a:extLst>
          </p:cNvPr>
          <p:cNvCxnSpPr/>
          <p:nvPr userDrawn="1"/>
        </p:nvCxnSpPr>
        <p:spPr>
          <a:xfrm>
            <a:off x="3979816" y="6721475"/>
            <a:ext cx="4284000" cy="0"/>
          </a:xfrm>
          <a:prstGeom prst="line">
            <a:avLst/>
          </a:prstGeom>
          <a:ln w="76200">
            <a:solidFill>
              <a:srgbClr val="9E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2D970641-D1E3-4E96-8C06-9BE53852F0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9" y="23813"/>
            <a:ext cx="1859280" cy="10951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D71991-CB8B-49B8-85EE-1C78F1CBE7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8" y="0"/>
            <a:ext cx="3374571" cy="11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8E84DCC-9E09-444F-81D0-317CBD2F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9D3050-6357-4EAA-B073-062426166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DABCAA-0954-4151-B6E3-DF49F932E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7EBB5-7B0D-416E-9D1E-61C78F03A61E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0FEF88-8083-4362-AE08-08C8BB606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21495F-89DB-47DD-ADA8-370A069A0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A34B-636B-43AD-82CE-3B3389B9FE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7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5996F-9F58-4BE5-B2F4-B0318506A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229"/>
            <a:ext cx="9144000" cy="1943566"/>
          </a:xfrm>
        </p:spPr>
        <p:txBody>
          <a:bodyPr>
            <a:normAutofit/>
          </a:bodyPr>
          <a:lstStyle/>
          <a:p>
            <a:r>
              <a:rPr lang="pt-BR" i="1" dirty="0"/>
              <a:t>ETEC LIBRARY MANAGEMENT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C91BE-1DC6-4F95-96A0-B59188A53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526" y="4239418"/>
            <a:ext cx="4128948" cy="1655762"/>
          </a:xfrm>
        </p:spPr>
        <p:txBody>
          <a:bodyPr>
            <a:normAutofit fontScale="92500" lnSpcReduction="10000"/>
          </a:bodyPr>
          <a:lstStyle/>
          <a:p>
            <a:pPr indent="-216000" algn="l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2400" b="0" dirty="0"/>
              <a:t>Henry Ossamu Chida</a:t>
            </a:r>
          </a:p>
          <a:p>
            <a:pPr indent="-216000" algn="l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2400" b="0" dirty="0"/>
              <a:t>Hugo Sanches Padula</a:t>
            </a:r>
          </a:p>
          <a:p>
            <a:pPr indent="-216000" algn="l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2400" b="0" dirty="0"/>
              <a:t>João Victor Fernandes Souza</a:t>
            </a:r>
          </a:p>
          <a:p>
            <a:pPr indent="-216000" algn="l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2400" b="0" dirty="0"/>
              <a:t>João Vitor Kiyoshi Miyazaki</a:t>
            </a:r>
          </a:p>
        </p:txBody>
      </p:sp>
    </p:spTree>
    <p:extLst>
      <p:ext uri="{BB962C8B-B14F-4D97-AF65-F5344CB8AC3E}">
        <p14:creationId xmlns:p14="http://schemas.microsoft.com/office/powerpoint/2010/main" val="188131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1291354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Estrutura do Banco de Dados</a:t>
            </a:r>
            <a:br>
              <a:rPr lang="pt-BR" sz="4000" dirty="0"/>
            </a:br>
            <a:r>
              <a:rPr lang="pt-BR" sz="4000" i="1" dirty="0">
                <a:solidFill>
                  <a:srgbClr val="9C0404"/>
                </a:solidFill>
              </a:rPr>
              <a:t>Tabela locação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54972E10-2C4B-4E33-BA10-5592BDEB2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282" y="3003804"/>
            <a:ext cx="9745435" cy="2867425"/>
          </a:xfrm>
        </p:spPr>
      </p:pic>
    </p:spTree>
    <p:extLst>
      <p:ext uri="{BB962C8B-B14F-4D97-AF65-F5344CB8AC3E}">
        <p14:creationId xmlns:p14="http://schemas.microsoft.com/office/powerpoint/2010/main" val="20369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1291354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Estrutura do Banco de Dados</a:t>
            </a:r>
            <a:br>
              <a:rPr lang="pt-BR" sz="4000" dirty="0"/>
            </a:br>
            <a:r>
              <a:rPr lang="pt-BR" sz="4000" i="1" dirty="0">
                <a:solidFill>
                  <a:srgbClr val="9C0404"/>
                </a:solidFill>
              </a:rPr>
              <a:t>Tabela aluno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13670B9E-EAA4-4798-BD22-9BB0DEE15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487"/>
          <a:stretch/>
        </p:blipFill>
        <p:spPr>
          <a:xfrm>
            <a:off x="1686788" y="3239460"/>
            <a:ext cx="8818424" cy="1614929"/>
          </a:xfrm>
        </p:spPr>
      </p:pic>
    </p:spTree>
    <p:extLst>
      <p:ext uri="{BB962C8B-B14F-4D97-AF65-F5344CB8AC3E}">
        <p14:creationId xmlns:p14="http://schemas.microsoft.com/office/powerpoint/2010/main" val="305651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1291354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Tabela aluno </a:t>
            </a:r>
            <a:br>
              <a:rPr lang="pt-BR" sz="4000" dirty="0"/>
            </a:br>
            <a:r>
              <a:rPr lang="pt-BR" sz="4000" dirty="0">
                <a:solidFill>
                  <a:srgbClr val="9C0404"/>
                </a:solidFill>
              </a:rPr>
              <a:t>senhas em</a:t>
            </a:r>
            <a:r>
              <a:rPr lang="pt-BR" sz="4000" dirty="0"/>
              <a:t> </a:t>
            </a:r>
            <a:r>
              <a:rPr lang="pt-BR" sz="4000" i="1" dirty="0">
                <a:solidFill>
                  <a:srgbClr val="9C0404"/>
                </a:solidFill>
              </a:rPr>
              <a:t>SHA1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3101898"/>
            <a:ext cx="5431972" cy="2621606"/>
          </a:xfrm>
        </p:spPr>
        <p:txBody>
          <a:bodyPr>
            <a:normAutofit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SHA1 é um tipo de </a:t>
            </a:r>
            <a:r>
              <a:rPr lang="pt-BR" sz="1950" b="1" dirty="0">
                <a:solidFill>
                  <a:srgbClr val="9C0404"/>
                </a:solidFill>
              </a:rPr>
              <a:t>criptografia</a:t>
            </a:r>
            <a:r>
              <a:rPr lang="pt-BR" sz="1950" dirty="0"/>
              <a:t> que utiliza a função hash criptográfica, ou seja, a cada nova codificação, um novo hash é gerado, o que proporciona maior segurança para as senhas. Vale ressaltar que por mais que o campo de senha tenha capacidade de até 255 caracteres, existe uma limitação de até 15 caracteres para os usuários.</a:t>
            </a:r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D985F404-1720-460C-AD69-72D018BD4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87" y="1954135"/>
            <a:ext cx="4484914" cy="44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0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765D398-0964-461D-B531-BC1CC721BC34}"/>
              </a:ext>
            </a:extLst>
          </p:cNvPr>
          <p:cNvGrpSpPr/>
          <p:nvPr/>
        </p:nvGrpSpPr>
        <p:grpSpPr>
          <a:xfrm>
            <a:off x="846377" y="3267654"/>
            <a:ext cx="5550284" cy="2455850"/>
            <a:chOff x="1252955" y="1023065"/>
            <a:chExt cx="5550284" cy="2455850"/>
          </a:xfrm>
        </p:grpSpPr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9D918A8-743E-41A3-907A-CFD09E42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2955" y="2263773"/>
              <a:ext cx="5545771" cy="1215142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6B535440-805E-4E7A-8E9E-02595C94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955" y="1023065"/>
              <a:ext cx="5550284" cy="1203584"/>
            </a:xfrm>
            <a:prstGeom prst="rect">
              <a:avLst/>
            </a:prstGeom>
          </p:spPr>
        </p:pic>
      </p:grp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3101898"/>
            <a:ext cx="5431972" cy="2621606"/>
          </a:xfrm>
        </p:spPr>
        <p:txBody>
          <a:bodyPr>
            <a:normAutofit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Esta é a </a:t>
            </a:r>
            <a:r>
              <a:rPr lang="pt-BR" sz="1950" b="1" dirty="0">
                <a:solidFill>
                  <a:srgbClr val="9C0404"/>
                </a:solidFill>
              </a:rPr>
              <a:t>página inicial </a:t>
            </a:r>
            <a:r>
              <a:rPr lang="pt-BR" sz="1950" dirty="0"/>
              <a:t>do site, a qual vai ser a primeira página a ser visualizada pelo usuário. Nela foi implementada um banner como forma de apresentação do nome do projeto e qual o objetivo com ele. Além disso, também está localizado na parte superior direita um botão de login para os alunos.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3EE0AB-31E0-4214-9C00-76D126DA5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77" y="3135058"/>
            <a:ext cx="5586596" cy="262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700596"/>
            <a:ext cx="5431972" cy="1325563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Index</a:t>
            </a: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1342ABA4-9359-4DAB-91AA-2A42E7C5C5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59"/>
          <a:stretch/>
        </p:blipFill>
        <p:spPr>
          <a:xfrm>
            <a:off x="6992471" y="1700595"/>
            <a:ext cx="4021705" cy="4516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9CDC031-E523-4AAF-BF96-A97E698941E4}"/>
              </a:ext>
            </a:extLst>
          </p:cNvPr>
          <p:cNvGrpSpPr/>
          <p:nvPr/>
        </p:nvGrpSpPr>
        <p:grpSpPr>
          <a:xfrm>
            <a:off x="8873123" y="1398981"/>
            <a:ext cx="2141053" cy="5146598"/>
            <a:chOff x="3213101" y="911542"/>
            <a:chExt cx="2141053" cy="5146598"/>
          </a:xfrm>
        </p:grpSpPr>
        <p:pic>
          <p:nvPicPr>
            <p:cNvPr id="22" name="Imagem 21" descr="Ícone&#10;&#10;Descrição gerada automaticamente">
              <a:extLst>
                <a:ext uri="{FF2B5EF4-FFF2-40B4-BE49-F238E27FC236}">
                  <a16:creationId xmlns:a16="http://schemas.microsoft.com/office/drawing/2014/main" id="{F6F6F7FC-65FC-4D9F-ACFA-D83DAA99D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88" r="34006"/>
            <a:stretch/>
          </p:blipFill>
          <p:spPr>
            <a:xfrm>
              <a:off x="3213101" y="911542"/>
              <a:ext cx="2141053" cy="5146598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97BFC98-1CD9-4F30-A65F-A7982B92F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23" t="14958" r="1574" b="65237"/>
            <a:stretch/>
          </p:blipFill>
          <p:spPr>
            <a:xfrm>
              <a:off x="3398888" y="1700595"/>
              <a:ext cx="1676115" cy="3061905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93180D8-056F-441E-8D69-56A18DE42F13}"/>
              </a:ext>
            </a:extLst>
          </p:cNvPr>
          <p:cNvGrpSpPr/>
          <p:nvPr/>
        </p:nvGrpSpPr>
        <p:grpSpPr>
          <a:xfrm>
            <a:off x="6837847" y="1398981"/>
            <a:ext cx="2035276" cy="5146598"/>
            <a:chOff x="6943624" y="1310593"/>
            <a:chExt cx="2035276" cy="5146598"/>
          </a:xfrm>
        </p:grpSpPr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A3B02568-C6FD-435F-91CE-69238766E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35" r="34006"/>
            <a:stretch/>
          </p:blipFill>
          <p:spPr>
            <a:xfrm>
              <a:off x="6943624" y="1310593"/>
              <a:ext cx="2035276" cy="5146598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1F75CAD-DA66-48D1-8FC6-9547465C1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298"/>
            <a:stretch/>
          </p:blipFill>
          <p:spPr>
            <a:xfrm>
              <a:off x="7056379" y="2099646"/>
              <a:ext cx="1653310" cy="3072962"/>
            </a:xfrm>
            <a:prstGeom prst="rect">
              <a:avLst/>
            </a:prstGeom>
          </p:spPr>
        </p:pic>
      </p:grpSp>
      <p:pic>
        <p:nvPicPr>
          <p:cNvPr id="36" name="Imagem 35" descr="Linha do tempo&#10;&#10;Descrição gerada automaticamente">
            <a:extLst>
              <a:ext uri="{FF2B5EF4-FFF2-40B4-BE49-F238E27FC236}">
                <a16:creationId xmlns:a16="http://schemas.microsoft.com/office/drawing/2014/main" id="{53EC5B28-4DF8-43E2-B370-06E3DFEEE6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7" b="23287"/>
          <a:stretch/>
        </p:blipFill>
        <p:spPr>
          <a:xfrm>
            <a:off x="6837847" y="1597004"/>
            <a:ext cx="4693958" cy="4516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94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2982259"/>
            <a:ext cx="5431972" cy="2621606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O início da página de consulta possui um formulário com função semelhante ao da página inicial. Para conseguir mostrar o que é pesquisado, foi necessário realizar um </a:t>
            </a:r>
            <a:r>
              <a:rPr lang="pt-BR" sz="1950" b="1" i="1" dirty="0">
                <a:solidFill>
                  <a:srgbClr val="590303"/>
                </a:solidFill>
              </a:rPr>
              <a:t>echo</a:t>
            </a:r>
            <a:r>
              <a:rPr lang="pt-BR" sz="1950" dirty="0"/>
              <a:t>, que realiza a impressão da </a:t>
            </a:r>
            <a:r>
              <a:rPr lang="pt-BR" sz="1950" b="1" dirty="0">
                <a:solidFill>
                  <a:srgbClr val="9C0404"/>
                </a:solidFill>
              </a:rPr>
              <a:t>expressão</a:t>
            </a:r>
            <a:r>
              <a:rPr lang="pt-BR" sz="1950" dirty="0"/>
              <a:t> passada anteriormente para a página.</a:t>
            </a:r>
          </a:p>
          <a:p>
            <a:pPr marL="0" indent="0" algn="just">
              <a:buClr>
                <a:srgbClr val="9C0404"/>
              </a:buClr>
              <a:buNone/>
            </a:pPr>
            <a:endParaRPr lang="pt-BR" sz="1100" dirty="0"/>
          </a:p>
          <a:p>
            <a:pPr algn="just">
              <a:buClr>
                <a:srgbClr val="9C0404"/>
              </a:buClr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Foi implementada uma query com o atributo MySQL, </a:t>
            </a:r>
            <a:r>
              <a:rPr lang="pt-BR" sz="1800" b="1" dirty="0">
                <a:solidFill>
                  <a:srgbClr val="59030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count( )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com a função de produzir a </a:t>
            </a:r>
            <a:r>
              <a:rPr lang="pt-BR" sz="180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contagem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total de resultados em relação a consulta pela expressão passada.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468438"/>
            <a:ext cx="5431972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Consulta</a:t>
            </a:r>
          </a:p>
        </p:txBody>
      </p:sp>
      <p:pic>
        <p:nvPicPr>
          <p:cNvPr id="9" name="Imagem 8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6DC66A97-C11D-4990-B70E-6CB9999DF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-1" r="8314" b="45037"/>
          <a:stretch/>
        </p:blipFill>
        <p:spPr>
          <a:xfrm>
            <a:off x="6760029" y="1468438"/>
            <a:ext cx="4815114" cy="472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1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2982259"/>
            <a:ext cx="5431972" cy="2621606"/>
          </a:xfrm>
        </p:spPr>
        <p:txBody>
          <a:bodyPr>
            <a:normAutofit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O botão "saiba mais" é um </a:t>
            </a:r>
            <a:r>
              <a:rPr lang="pt-BR" sz="1950" b="1" dirty="0">
                <a:solidFill>
                  <a:srgbClr val="9C0404"/>
                </a:solidFill>
              </a:rPr>
              <a:t>hiperlink</a:t>
            </a:r>
            <a:r>
              <a:rPr lang="pt-BR" sz="1950" dirty="0"/>
              <a:t> que leva para outra página, em que será mostrado o livro mais detalhadamente além de também disponibilizá-lo para locação, caso este ainda não esteja emprestado.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468438"/>
            <a:ext cx="5431972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Detalhes do livro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9D9A906-96DD-4E75-BECC-15974453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r="7516"/>
          <a:stretch/>
        </p:blipFill>
        <p:spPr>
          <a:xfrm>
            <a:off x="6495381" y="1625448"/>
            <a:ext cx="5431972" cy="4643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447FEE3-0B04-4BAD-A2FB-C6361C38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565" y="1625448"/>
            <a:ext cx="1965288" cy="4643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EB74B82-3AFE-4B18-AFB3-4E3B369AB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56" y="4908859"/>
            <a:ext cx="5174287" cy="394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93BE1B6-C194-40CD-8CD7-07A2433DF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80" y="2794000"/>
            <a:ext cx="5330085" cy="351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41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2815177"/>
            <a:ext cx="6023068" cy="3444285"/>
          </a:xfrm>
        </p:spPr>
        <p:txBody>
          <a:bodyPr>
            <a:noAutofit/>
          </a:bodyPr>
          <a:lstStyle/>
          <a:p>
            <a:pPr algn="just">
              <a:buClr>
                <a:srgbClr val="9C0404"/>
              </a:buClr>
            </a:pPr>
            <a:r>
              <a:rPr lang="pt-BR" sz="1800" dirty="0"/>
              <a:t>Devido ao projeto ser um site que está aberto para todos existe a necessidade de uma página de login para limitar o acesso somente para alunos da instituição.</a:t>
            </a:r>
            <a:endParaRPr lang="pt-BR" sz="1000" dirty="0"/>
          </a:p>
          <a:p>
            <a:pPr algn="just">
              <a:buClr>
                <a:srgbClr val="9C0404"/>
              </a:buClr>
            </a:pPr>
            <a:r>
              <a:rPr lang="pt-BR" sz="1800" dirty="0"/>
              <a:t>Foi utilizada duas principais tecnologias: o </a:t>
            </a:r>
            <a:r>
              <a:rPr lang="pt-BR" sz="1800" b="1" dirty="0">
                <a:solidFill>
                  <a:srgbClr val="590303"/>
                </a:solidFill>
              </a:rPr>
              <a:t>PHP</a:t>
            </a:r>
            <a:r>
              <a:rPr lang="pt-BR" sz="1800" dirty="0"/>
              <a:t>, responsável principalmente pelo processo de </a:t>
            </a:r>
            <a:r>
              <a:rPr lang="pt-BR" sz="1800" b="1" dirty="0">
                <a:solidFill>
                  <a:srgbClr val="9C0404"/>
                </a:solidFill>
              </a:rPr>
              <a:t>sessão de login</a:t>
            </a:r>
            <a:r>
              <a:rPr lang="pt-BR" sz="1800" dirty="0"/>
              <a:t> do usuário e a conexão com o banco de dados, e também o </a:t>
            </a:r>
            <a:r>
              <a:rPr lang="pt-BR" sz="1800" b="1" dirty="0">
                <a:solidFill>
                  <a:srgbClr val="590303"/>
                </a:solidFill>
              </a:rPr>
              <a:t>MySQL</a:t>
            </a:r>
            <a:r>
              <a:rPr lang="pt-BR" sz="1800" dirty="0"/>
              <a:t>, utilizado para a construção do </a:t>
            </a:r>
            <a:r>
              <a:rPr lang="pt-BR" sz="1800" b="1" dirty="0">
                <a:solidFill>
                  <a:srgbClr val="9C0404"/>
                </a:solidFill>
              </a:rPr>
              <a:t>banco de dados </a:t>
            </a:r>
            <a:r>
              <a:rPr lang="pt-BR" sz="1800" dirty="0"/>
              <a:t>onde fica armazenado as informações dos alunos.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328252"/>
            <a:ext cx="5431972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Login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5951B3-A373-444D-AACA-2F1E9DA2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80" y="2138951"/>
            <a:ext cx="4712909" cy="395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90" y="1357749"/>
            <a:ext cx="7727687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Perfil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1C625E4-BB00-4124-990D-764292D9A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214" y="2127095"/>
            <a:ext cx="7727687" cy="40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3185860"/>
            <a:ext cx="4977547" cy="2036653"/>
          </a:xfrm>
        </p:spPr>
        <p:txBody>
          <a:bodyPr>
            <a:noAutofit/>
          </a:bodyPr>
          <a:lstStyle/>
          <a:p>
            <a:pPr algn="just">
              <a:buClr>
                <a:srgbClr val="9C0404"/>
              </a:buClr>
            </a:pPr>
            <a:r>
              <a:rPr lang="pt-BR" sz="1800" dirty="0"/>
              <a:t>Caso um aluno que possui uma locação atrasada realizar o login no site  será mostrada uma notificação na tela em forma de </a:t>
            </a:r>
            <a:r>
              <a:rPr lang="pt-BR" sz="1800" b="1" dirty="0">
                <a:solidFill>
                  <a:srgbClr val="9C0404"/>
                </a:solidFill>
              </a:rPr>
              <a:t>modal</a:t>
            </a:r>
            <a:r>
              <a:rPr lang="pt-BR" sz="1800" dirty="0"/>
              <a:t>, indicando que o usuário possui um livro em atraso. Essa notificação aparecerá a todo momento que o login for realizado.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328252"/>
            <a:ext cx="5431972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Modal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5143F4-F240-4842-BE17-C1614CD98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8" r="20495"/>
          <a:stretch/>
        </p:blipFill>
        <p:spPr>
          <a:xfrm>
            <a:off x="6968934" y="2134446"/>
            <a:ext cx="4666129" cy="3656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06ABD66-F29B-423C-A8D0-6C98C859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1" y="3461665"/>
            <a:ext cx="5534797" cy="543001"/>
          </a:xfrm>
          <a:prstGeom prst="rect">
            <a:avLst/>
          </a:prstGeom>
        </p:spPr>
      </p:pic>
      <p:pic>
        <p:nvPicPr>
          <p:cNvPr id="8" name="Espaço Reservado para Conteúdo 9">
            <a:extLst>
              <a:ext uri="{FF2B5EF4-FFF2-40B4-BE49-F238E27FC236}">
                <a16:creationId xmlns:a16="http://schemas.microsoft.com/office/drawing/2014/main" id="{839345F0-4F84-480D-A6B5-9F28241A6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688"/>
          <a:stretch/>
        </p:blipFill>
        <p:spPr>
          <a:xfrm>
            <a:off x="6544585" y="1991033"/>
            <a:ext cx="5125784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7C1C4F-86EB-4B5C-96BB-91DD46772D0A}"/>
              </a:ext>
            </a:extLst>
          </p:cNvPr>
          <p:cNvSpPr txBox="1"/>
          <p:nvPr/>
        </p:nvSpPr>
        <p:spPr>
          <a:xfrm>
            <a:off x="643993" y="2750004"/>
            <a:ext cx="553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Chama o modal de aviso de atraso e muda o </a:t>
            </a:r>
            <a:r>
              <a:rPr lang="pt-BR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no BD para </a:t>
            </a:r>
            <a:r>
              <a:rPr lang="pt-BR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615583-4813-4590-B950-7D32EF236F23}"/>
              </a:ext>
            </a:extLst>
          </p:cNvPr>
          <p:cNvSpPr txBox="1"/>
          <p:nvPr/>
        </p:nvSpPr>
        <p:spPr>
          <a:xfrm>
            <a:off x="643993" y="4117356"/>
            <a:ext cx="553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Realiza o logout do aluno e muda o </a:t>
            </a:r>
            <a:r>
              <a:rPr lang="pt-BR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no BD novamente para </a:t>
            </a:r>
            <a:r>
              <a:rPr lang="pt-BR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A440900-E894-4007-899C-822AEFD0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71" y="4760670"/>
            <a:ext cx="5617585" cy="43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B5AFC16-0C22-4988-ADED-95202B1D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518" y="2924735"/>
            <a:ext cx="6866965" cy="100853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5400" i="1" dirty="0"/>
              <a:t>Apresentação do Site...</a:t>
            </a:r>
          </a:p>
        </p:txBody>
      </p:sp>
    </p:spTree>
    <p:extLst>
      <p:ext uri="{BB962C8B-B14F-4D97-AF65-F5344CB8AC3E}">
        <p14:creationId xmlns:p14="http://schemas.microsoft.com/office/powerpoint/2010/main" val="234116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DFACC-B1AA-48F5-A184-B1C89A1C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459" y="1135112"/>
            <a:ext cx="8615082" cy="1127068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Qual o nosso objetivo com ELM?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2650C-F465-4FA3-8AC1-5153B67F9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2551"/>
            <a:ext cx="4854388" cy="3708314"/>
          </a:xfrm>
        </p:spPr>
        <p:txBody>
          <a:bodyPr>
            <a:noAutofit/>
          </a:bodyPr>
          <a:lstStyle/>
          <a:p>
            <a:pPr algn="just">
              <a:buClr>
                <a:srgbClr val="9C0404"/>
              </a:buClr>
            </a:pP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Nosso objetivo é </a:t>
            </a:r>
            <a:r>
              <a:rPr lang="pt-BR" sz="185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atualizar</a:t>
            </a: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 sistema de gerenciamento da biblioteca da Etec, já que este sistema se encontra antigo e desatualizado, gerando uma dificuldade desnecessária tanto para a locação de livros quanto para o gerenciamento.</a:t>
            </a:r>
          </a:p>
          <a:p>
            <a:pPr algn="just">
              <a:buClr>
                <a:srgbClr val="9C0404"/>
              </a:buClr>
            </a:pPr>
            <a:endParaRPr lang="pt-BR" sz="1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>
              <a:buClr>
                <a:srgbClr val="9C0404"/>
              </a:buClr>
            </a:pP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 isso, o método de registro poderia ser melhorado com a implantação de uma nova forma </a:t>
            </a:r>
            <a:r>
              <a:rPr lang="pt-BR" sz="185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menos manual </a:t>
            </a: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 demorada de locação, além de também com uma </a:t>
            </a:r>
            <a:r>
              <a:rPr lang="pt-BR" sz="185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maior agilidade </a:t>
            </a: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</a:t>
            </a:r>
            <a:r>
              <a:rPr lang="pt-BR" sz="185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85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praticidade</a:t>
            </a: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pt-BR" sz="1850" dirty="0"/>
          </a:p>
        </p:txBody>
      </p:sp>
      <p:pic>
        <p:nvPicPr>
          <p:cNvPr id="14" name="Imagem 1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A583B53-EFBC-4C25-B641-D00CC340A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0922"/>
            <a:ext cx="5627078" cy="56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2AEFF3-BCD6-4BBD-B94E-577464038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694" y="1169894"/>
            <a:ext cx="6194613" cy="992597"/>
          </a:xfrm>
        </p:spPr>
        <p:txBody>
          <a:bodyPr>
            <a:normAutofit/>
          </a:bodyPr>
          <a:lstStyle/>
          <a:p>
            <a:r>
              <a:rPr lang="pt-BR" sz="4000" dirty="0"/>
              <a:t>Como seria feito isso?</a:t>
            </a: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0D86A2C-8823-458E-B714-57F5C0E68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15"/>
          <a:stretch/>
        </p:blipFill>
        <p:spPr>
          <a:xfrm>
            <a:off x="6515961" y="2162491"/>
            <a:ext cx="5191945" cy="4577862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0D1C781-D5D1-400D-B608-F39FDB5FB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515" y="3308373"/>
            <a:ext cx="4487525" cy="1899556"/>
          </a:xfrm>
        </p:spPr>
        <p:txBody>
          <a:bodyPr>
            <a:noAutofit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Foi desenvolvido um </a:t>
            </a:r>
            <a:r>
              <a:rPr lang="pt-BR" sz="1950" b="1" dirty="0">
                <a:solidFill>
                  <a:srgbClr val="9C0404"/>
                </a:solidFill>
              </a:rPr>
              <a:t>website</a:t>
            </a:r>
            <a:r>
              <a:rPr lang="pt-BR" sz="1950" dirty="0"/>
              <a:t> que permite que os alunos da unidade escolar Etec Rodrigues de Abreu possam retirar os livros sem a necessidade de cumprir uma série de procedimentos demorados.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1F05E84-1DD7-4EE6-88C2-9020641525C3}"/>
              </a:ext>
            </a:extLst>
          </p:cNvPr>
          <p:cNvGrpSpPr/>
          <p:nvPr/>
        </p:nvGrpSpPr>
        <p:grpSpPr>
          <a:xfrm>
            <a:off x="1793286" y="3308373"/>
            <a:ext cx="3277981" cy="1597478"/>
            <a:chOff x="2818019" y="2479222"/>
            <a:chExt cx="3277981" cy="1597478"/>
          </a:xfrm>
        </p:grpSpPr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37E264D6-6FCE-4BC1-A99A-F56CE4154A9F}"/>
                </a:ext>
              </a:extLst>
            </p:cNvPr>
            <p:cNvSpPr/>
            <p:nvPr/>
          </p:nvSpPr>
          <p:spPr>
            <a:xfrm>
              <a:off x="2818019" y="2479222"/>
              <a:ext cx="3277981" cy="1597478"/>
            </a:xfrm>
            <a:prstGeom prst="round2DiagRect">
              <a:avLst/>
            </a:prstGeom>
            <a:solidFill>
              <a:srgbClr val="9C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F69D7B0-1150-4CE0-92EF-3346E1D528AC}"/>
                </a:ext>
              </a:extLst>
            </p:cNvPr>
            <p:cNvSpPr txBox="1"/>
            <p:nvPr/>
          </p:nvSpPr>
          <p:spPr>
            <a:xfrm>
              <a:off x="3333345" y="2479222"/>
              <a:ext cx="22473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Vani" panose="020B0502040204020203" pitchFamily="18" charset="0"/>
                </a:rPr>
                <a:t>siga</a:t>
              </a:r>
            </a:p>
          </p:txBody>
        </p:sp>
      </p:grpSp>
      <p:pic>
        <p:nvPicPr>
          <p:cNvPr id="20" name="Imagem 1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2A230DE-B994-4A8F-9E8A-C17A36FD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60" y="1417130"/>
            <a:ext cx="5682041" cy="56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92056AA-96A7-4015-B7BD-CE752F34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708" y="1049840"/>
            <a:ext cx="9186583" cy="1325563"/>
          </a:xfrm>
        </p:spPr>
        <p:txBody>
          <a:bodyPr>
            <a:normAutofit/>
          </a:bodyPr>
          <a:lstStyle/>
          <a:p>
            <a:r>
              <a:rPr lang="pt-BR" sz="4000" dirty="0"/>
              <a:t>Benefícios da aplicação em website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E97A5392-0CCF-4E8C-82FA-040E998ECB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729588"/>
              </p:ext>
            </p:extLst>
          </p:nvPr>
        </p:nvGraphicFramePr>
        <p:xfrm>
          <a:off x="1655108" y="2233613"/>
          <a:ext cx="8657292" cy="3943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0DD5958-7C2D-4071-BD87-DBA346FAC1D4}"/>
              </a:ext>
            </a:extLst>
          </p:cNvPr>
          <p:cNvGrpSpPr/>
          <p:nvPr/>
        </p:nvGrpSpPr>
        <p:grpSpPr>
          <a:xfrm>
            <a:off x="1878011" y="2552145"/>
            <a:ext cx="814389" cy="3313033"/>
            <a:chOff x="1725611" y="2552145"/>
            <a:chExt cx="814389" cy="3313033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96C9CB0-2C40-442A-A2CE-A12467CEFEB1}"/>
                </a:ext>
              </a:extLst>
            </p:cNvPr>
            <p:cNvSpPr txBox="1"/>
            <p:nvPr/>
          </p:nvSpPr>
          <p:spPr>
            <a:xfrm>
              <a:off x="1727200" y="2552145"/>
              <a:ext cx="81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8A0404"/>
                  </a:solidFill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5F3292B-566D-49D6-B8A5-E6A6A046788A}"/>
                </a:ext>
              </a:extLst>
            </p:cNvPr>
            <p:cNvSpPr txBox="1"/>
            <p:nvPr/>
          </p:nvSpPr>
          <p:spPr>
            <a:xfrm>
              <a:off x="2068511" y="3453346"/>
              <a:ext cx="434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8A0404"/>
                  </a:solidFill>
                  <a:latin typeface="Arial Rounded MT Bold" panose="020F0704030504030204" pitchFamily="34" charset="0"/>
                </a:rPr>
                <a:t>2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DD2CB58-26B4-4B0A-A607-6A7F881510EC}"/>
                </a:ext>
              </a:extLst>
            </p:cNvPr>
            <p:cNvSpPr txBox="1"/>
            <p:nvPr/>
          </p:nvSpPr>
          <p:spPr>
            <a:xfrm>
              <a:off x="2068511" y="4354548"/>
              <a:ext cx="434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8A0404"/>
                  </a:solidFill>
                  <a:latin typeface="Arial Rounded MT Bold" panose="020F0704030504030204" pitchFamily="34" charset="0"/>
                </a:rPr>
                <a:t>3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0D86ED9-8130-4359-AE3A-9289E53F49E4}"/>
                </a:ext>
              </a:extLst>
            </p:cNvPr>
            <p:cNvSpPr txBox="1"/>
            <p:nvPr/>
          </p:nvSpPr>
          <p:spPr>
            <a:xfrm>
              <a:off x="1725611" y="5280403"/>
              <a:ext cx="434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8A0404"/>
                  </a:solidFill>
                  <a:latin typeface="Arial Rounded MT Bold" panose="020F070403050403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5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C2591-BADC-457F-AAEC-94D1DE82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00" y="1087940"/>
            <a:ext cx="6273800" cy="1325563"/>
          </a:xfrm>
        </p:spPr>
        <p:txBody>
          <a:bodyPr/>
          <a:lstStyle/>
          <a:p>
            <a:r>
              <a:rPr lang="pt-BR" dirty="0"/>
              <a:t>Tecnologias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B1D379-223C-4FBD-BC0D-A8097E18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0" y="2779124"/>
            <a:ext cx="2882900" cy="3303451"/>
          </a:xfrm>
        </p:spPr>
        <p:txBody>
          <a:bodyPr>
            <a:normAutofit/>
          </a:bodyPr>
          <a:lstStyle/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A70505"/>
                </a:solidFill>
              </a:rPr>
              <a:t>HTML</a:t>
            </a:r>
          </a:p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9D0505"/>
                </a:solidFill>
              </a:rPr>
              <a:t>CSS</a:t>
            </a:r>
          </a:p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860404"/>
                </a:solidFill>
              </a:rPr>
              <a:t>JS</a:t>
            </a:r>
          </a:p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6C0404"/>
                </a:solidFill>
              </a:rPr>
              <a:t>SQL</a:t>
            </a:r>
          </a:p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490303"/>
                </a:solidFill>
              </a:rPr>
              <a:t>PHP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9D1426DD-B3C7-44DF-97BB-C475E0DE7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576649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41E90-EE0B-45A3-B453-19CEFF86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243" y="959527"/>
            <a:ext cx="3037114" cy="1325563"/>
          </a:xfrm>
        </p:spPr>
        <p:txBody>
          <a:bodyPr/>
          <a:lstStyle/>
          <a:p>
            <a:r>
              <a:rPr lang="pt-BR" dirty="0"/>
              <a:t>Bootstrap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47AC2E7-2328-4C7B-A324-1D32D35906CB}"/>
              </a:ext>
            </a:extLst>
          </p:cNvPr>
          <p:cNvSpPr txBox="1"/>
          <p:nvPr/>
        </p:nvSpPr>
        <p:spPr>
          <a:xfrm>
            <a:off x="595086" y="2880497"/>
            <a:ext cx="6168775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1950" dirty="0">
                <a:latin typeface="Arial" panose="020B0604020202020204" pitchFamily="34" charset="0"/>
                <a:cs typeface="Arial" panose="020B0604020202020204" pitchFamily="34" charset="0"/>
              </a:rPr>
              <a:t>O Bootstrap é um </a:t>
            </a:r>
            <a:r>
              <a:rPr lang="pt-BR" sz="1950" b="1" i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pt-BR" sz="19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50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pt-BR" sz="19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50" dirty="0">
                <a:latin typeface="Arial" panose="020B0604020202020204" pitchFamily="34" charset="0"/>
                <a:cs typeface="Arial" panose="020B0604020202020204" pitchFamily="34" charset="0"/>
              </a:rPr>
              <a:t>trabalha principalmente com o design do projeto, podendo implementar uma série de componentes que facilitam a comunicação com o usuário. Além disso, o Bootstrap também é uma ótima ferramenta que facilita na </a:t>
            </a:r>
            <a:r>
              <a:rPr lang="pt-BR" sz="1950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responsividade</a:t>
            </a:r>
            <a:r>
              <a:rPr lang="pt-BR" sz="1950" dirty="0">
                <a:latin typeface="Arial" panose="020B0604020202020204" pitchFamily="34" charset="0"/>
                <a:cs typeface="Arial" panose="020B0604020202020204" pitchFamily="34" charset="0"/>
              </a:rPr>
              <a:t> do site, que é o conceito de adaptabilidade das páginas para qualquer tipo de tela independente de seu tamanho.</a:t>
            </a:r>
          </a:p>
        </p:txBody>
      </p:sp>
      <p:pic>
        <p:nvPicPr>
          <p:cNvPr id="14" name="Espaço Reservado para Conteúdo 13" descr="Ícone&#10;&#10;Descrição gerada automaticamente com confiança média">
            <a:extLst>
              <a:ext uri="{FF2B5EF4-FFF2-40B4-BE49-F238E27FC236}">
                <a16:creationId xmlns:a16="http://schemas.microsoft.com/office/drawing/2014/main" id="{C5A6CE9A-011A-4C36-AAB2-FECA5B08D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58" y="1093944"/>
            <a:ext cx="1280885" cy="1056730"/>
          </a:xfrm>
        </p:spPr>
      </p:pic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6688183-B9E1-491F-A8A6-35FA60F21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61" y="1568304"/>
            <a:ext cx="5417457" cy="54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5D350-7FAC-41A8-A710-8EEBC1E22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14" y="1088271"/>
            <a:ext cx="3559629" cy="1325563"/>
          </a:xfrm>
        </p:spPr>
        <p:txBody>
          <a:bodyPr/>
          <a:lstStyle/>
          <a:p>
            <a:r>
              <a:rPr lang="pt-BR" dirty="0"/>
              <a:t>Git e GitHub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34D72CCD-2E33-46CC-A31B-8FDC9B216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43" y="1249260"/>
            <a:ext cx="963135" cy="9631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207A1B-2C1D-46D0-A06E-7E673C11104A}"/>
              </a:ext>
            </a:extLst>
          </p:cNvPr>
          <p:cNvSpPr txBox="1"/>
          <p:nvPr/>
        </p:nvSpPr>
        <p:spPr>
          <a:xfrm>
            <a:off x="538637" y="2656846"/>
            <a:ext cx="5557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 é um sistema de </a:t>
            </a:r>
            <a:r>
              <a:rPr lang="pt-BR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versionamento de códigos 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distribuído. É um </a:t>
            </a:r>
            <a:r>
              <a:rPr lang="pt-BR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 serve para funcionar de maneira </a:t>
            </a:r>
            <a:r>
              <a:rPr lang="pt-BR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colaborativa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ou seja, com o Git é possível que um mesmo arquivo seja modificado por muitas pessoas e que essas alterações sejam salvas e nenhuma delas fique sobrescrita.</a:t>
            </a:r>
          </a:p>
          <a:p>
            <a:pPr algn="just">
              <a:buClr>
                <a:srgbClr val="9C0404"/>
              </a:buClr>
            </a:pPr>
            <a:endParaRPr lang="pt-BR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GitHub é um </a:t>
            </a:r>
            <a:r>
              <a:rPr lang="pt-BR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repositório online 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onde será armazenado o código, ou seja, funciona como hospedador que realiza o gerenciamento das diversas versões de um arquivo.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Uma imagem contendo Gráfico&#10;&#10;Descrição gerada automaticamente">
            <a:extLst>
              <a:ext uri="{FF2B5EF4-FFF2-40B4-BE49-F238E27FC236}">
                <a16:creationId xmlns:a16="http://schemas.microsoft.com/office/drawing/2014/main" id="{5728C99F-C99E-4160-B2AC-C9772F310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25156"/>
            <a:ext cx="5717081" cy="2795639"/>
          </a:xfrm>
          <a:prstGeom prst="rect">
            <a:avLst/>
          </a:prstGeom>
        </p:spPr>
      </p:pic>
      <p:pic>
        <p:nvPicPr>
          <p:cNvPr id="5" name="Espaço Reservado para Conteúdo 4" descr="Ícone&#10;&#10;Descrição gerada automaticamente">
            <a:extLst>
              <a:ext uri="{FF2B5EF4-FFF2-40B4-BE49-F238E27FC236}">
                <a16:creationId xmlns:a16="http://schemas.microsoft.com/office/drawing/2014/main" id="{34B1730E-FE14-43DB-AD59-5B1619389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91" y="1384882"/>
            <a:ext cx="732340" cy="732340"/>
          </a:xfrm>
        </p:spPr>
      </p:pic>
    </p:spTree>
    <p:extLst>
      <p:ext uri="{BB962C8B-B14F-4D97-AF65-F5344CB8AC3E}">
        <p14:creationId xmlns:p14="http://schemas.microsoft.com/office/powerpoint/2010/main" val="93183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5" y="1146211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Estrutura do Banco de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F9E2B6C-CE27-4094-BE32-8F14EB66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561" y="2310409"/>
            <a:ext cx="5948873" cy="3943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60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1291354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Estrutura do Banco de Dados</a:t>
            </a:r>
            <a:br>
              <a:rPr lang="pt-BR" sz="4000" dirty="0"/>
            </a:br>
            <a:r>
              <a:rPr lang="pt-BR" sz="4000" i="1" dirty="0">
                <a:solidFill>
                  <a:srgbClr val="9C0404"/>
                </a:solidFill>
              </a:rPr>
              <a:t>Tabela livro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D104510-9F43-43B9-AC7B-767D4C66E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703" y="2616917"/>
            <a:ext cx="7134593" cy="3595497"/>
          </a:xfr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AB9B6C9-9282-4510-A6F7-2A7C89223530}"/>
              </a:ext>
            </a:extLst>
          </p:cNvPr>
          <p:cNvGrpSpPr/>
          <p:nvPr/>
        </p:nvGrpSpPr>
        <p:grpSpPr>
          <a:xfrm>
            <a:off x="3079820" y="2616917"/>
            <a:ext cx="6219372" cy="3984271"/>
            <a:chOff x="3200400" y="2843696"/>
            <a:chExt cx="6219372" cy="3984271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33279B07-8CCC-4417-B3CB-90954B2BA9A3}"/>
                </a:ext>
              </a:extLst>
            </p:cNvPr>
            <p:cNvGrpSpPr/>
            <p:nvPr/>
          </p:nvGrpSpPr>
          <p:grpSpPr>
            <a:xfrm>
              <a:off x="3200400" y="2843696"/>
              <a:ext cx="6219372" cy="3984271"/>
              <a:chOff x="3200400" y="2843696"/>
              <a:chExt cx="6219372" cy="3984271"/>
            </a:xfrm>
          </p:grpSpPr>
          <p:pic>
            <p:nvPicPr>
              <p:cNvPr id="8" name="Gráfico 7" descr="Selo 7 com preenchimento sólido">
                <a:extLst>
                  <a:ext uri="{FF2B5EF4-FFF2-40B4-BE49-F238E27FC236}">
                    <a16:creationId xmlns:a16="http://schemas.microsoft.com/office/drawing/2014/main" id="{CC496090-7513-42D9-9D99-D0ED12C23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00400" y="2843696"/>
                <a:ext cx="1357086" cy="1357086"/>
              </a:xfrm>
              <a:prstGeom prst="rect">
                <a:avLst/>
              </a:prstGeom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BB1FC55-C208-4FB2-8664-A066FDE84887}"/>
                  </a:ext>
                </a:extLst>
              </p:cNvPr>
              <p:cNvSpPr txBox="1"/>
              <p:nvPr/>
            </p:nvSpPr>
            <p:spPr>
              <a:xfrm>
                <a:off x="4557486" y="3242370"/>
                <a:ext cx="4862286" cy="3585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 dirty="0">
                    <a:solidFill>
                      <a:srgbClr val="9C040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Categorias</a:t>
                </a:r>
              </a:p>
              <a:p>
                <a:endParaRPr lang="pt-BR" sz="1500" b="1" dirty="0">
                  <a:solidFill>
                    <a:srgbClr val="9C040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Administração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Ciências Humanas e Sociais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Desenvolvimento Pessoal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Enfermagem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Ficção Científica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Literatura Estrangeira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Literatura Nacional</a:t>
                </a:r>
              </a:p>
              <a:p>
                <a:pPr marL="180000">
                  <a:buClr>
                    <a:srgbClr val="9C0404"/>
                  </a:buClr>
                </a:pPr>
                <a:endParaRPr lang="pt-BR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>
                  <a:buClr>
                    <a:srgbClr val="9C0404"/>
                  </a:buClr>
                </a:pPr>
                <a:r>
                  <a:rPr lang="pt-BR" sz="2000" b="1" i="1" dirty="0">
                    <a:solidFill>
                      <a:srgbClr val="59030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 livros</a:t>
                </a:r>
              </a:p>
            </p:txBody>
          </p: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EB1A1130-0716-4203-BBCA-E25B71B28238}"/>
                </a:ext>
              </a:extLst>
            </p:cNvPr>
            <p:cNvCxnSpPr>
              <a:cxnSpLocks/>
            </p:cNvCxnSpPr>
            <p:nvPr/>
          </p:nvCxnSpPr>
          <p:spPr>
            <a:xfrm>
              <a:off x="4426857" y="6212414"/>
              <a:ext cx="3541486" cy="0"/>
            </a:xfrm>
            <a:prstGeom prst="line">
              <a:avLst/>
            </a:prstGeom>
            <a:ln w="28575">
              <a:solidFill>
                <a:srgbClr val="9C04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90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A3E6A00F0FABF46834D7B8CF94E6025" ma:contentTypeVersion="7" ma:contentTypeDescription="Crie um novo documento." ma:contentTypeScope="" ma:versionID="0efa048f5f4fbf83e45ec65487cd0bbe">
  <xsd:schema xmlns:xsd="http://www.w3.org/2001/XMLSchema" xmlns:xs="http://www.w3.org/2001/XMLSchema" xmlns:p="http://schemas.microsoft.com/office/2006/metadata/properties" xmlns:ns2="82324825-c0e7-4238-b6a0-128960a0ff82" targetNamespace="http://schemas.microsoft.com/office/2006/metadata/properties" ma:root="true" ma:fieldsID="4f340388f65819921b4148e565859d6d" ns2:_="">
    <xsd:import namespace="82324825-c0e7-4238-b6a0-128960a0ff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24825-c0e7-4238-b6a0-128960a0ff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491EB2-00C2-4D61-A9B6-474C5481C1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4C854A-5CF4-403C-8854-9CD7A4F3CF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324825-c0e7-4238-b6a0-128960a0f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B86D4B-0396-4B01-B7BD-D90C7E0789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Words>810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Open Sans ExtraBold</vt:lpstr>
      <vt:lpstr>Tema do Office</vt:lpstr>
      <vt:lpstr>ETEC LIBRARY MANAGEMENT</vt:lpstr>
      <vt:lpstr>Qual o nosso objetivo com ELM?</vt:lpstr>
      <vt:lpstr>Como seria feito isso?</vt:lpstr>
      <vt:lpstr>Benefícios da aplicação em website</vt:lpstr>
      <vt:lpstr>Tecnologias utilizadas</vt:lpstr>
      <vt:lpstr>Bootstrap</vt:lpstr>
      <vt:lpstr>Git e GitHub</vt:lpstr>
      <vt:lpstr>Estrutura do Banco de Dados</vt:lpstr>
      <vt:lpstr>Estrutura do Banco de Dados Tabela livro</vt:lpstr>
      <vt:lpstr>Estrutura do Banco de Dados Tabela locação</vt:lpstr>
      <vt:lpstr>Estrutura do Banco de Dados Tabela aluno</vt:lpstr>
      <vt:lpstr>Tabela aluno  senhas em SHA1</vt:lpstr>
      <vt:lpstr>Print Screens do Site Index</vt:lpstr>
      <vt:lpstr>Print Screens do Site Consulta</vt:lpstr>
      <vt:lpstr>Print Screens do Site Detalhes do livro</vt:lpstr>
      <vt:lpstr>Print Screens do Site Login</vt:lpstr>
      <vt:lpstr>Print Screens do Site Perfil</vt:lpstr>
      <vt:lpstr>Print Screens do Site Modal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 Vilani da Silva Addad</dc:creator>
  <cp:lastModifiedBy>JOAO VICTOR FERNANDES SOUZA</cp:lastModifiedBy>
  <cp:revision>3</cp:revision>
  <dcterms:created xsi:type="dcterms:W3CDTF">2021-09-23T12:13:17Z</dcterms:created>
  <dcterms:modified xsi:type="dcterms:W3CDTF">2021-10-26T13:39:15Z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0x010100DA3E6A00F0FABF46834D7B8CF94E6025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</Properties>
</file>